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65" r:id="rId7"/>
    <p:sldId id="266" r:id="rId8"/>
    <p:sldId id="268" r:id="rId9"/>
    <p:sldId id="269" r:id="rId10"/>
    <p:sldId id="270" r:id="rId11"/>
    <p:sldId id="264" r:id="rId12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3"/>
  </p:normalViewPr>
  <p:slideViewPr>
    <p:cSldViewPr snapToGrid="0" snapToObjects="1">
      <p:cViewPr varScale="1">
        <p:scale>
          <a:sx n="97" d="100"/>
          <a:sy n="97" d="100"/>
        </p:scale>
        <p:origin x="1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307509D1-E041-1543-B5BE-A7701DFA6BD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4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7247B59-AD5A-9748-9661-A524D5FBBFFE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4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BAE9579-B7E5-F448-BED4-E8D350A7A327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4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42BEE69-9E09-6F48-8754-6285DDB2D7A2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DB0CBF4-9529-AE4F-A705-5C2B709930F2}" type="slidenum">
              <a:t>‹nº›</a:t>
            </a:fld>
            <a:endParaRPr lang="pt-BR" sz="14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671849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671FF02-6575-2247-B9E6-E4F2EA94197D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7560003" cy="10691996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1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3" name="Forma Livre 2">
            <a:extLst>
              <a:ext uri="{FF2B5EF4-FFF2-40B4-BE49-F238E27FC236}">
                <a16:creationId xmlns:a16="http://schemas.microsoft.com/office/drawing/2014/main" id="{5344E7B2-5573-D043-AF8C-8A517C917FD0}"/>
              </a:ext>
            </a:extLst>
          </p:cNvPr>
          <p:cNvSpPr/>
          <p:nvPr/>
        </p:nvSpPr>
        <p:spPr>
          <a:xfrm>
            <a:off x="0" y="0"/>
            <a:ext cx="7559637" cy="1069164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4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4" name="Forma Livre 3">
            <a:extLst>
              <a:ext uri="{FF2B5EF4-FFF2-40B4-BE49-F238E27FC236}">
                <a16:creationId xmlns:a16="http://schemas.microsoft.com/office/drawing/2014/main" id="{D6F256C6-31F2-F24A-8802-213425F9E33C}"/>
              </a:ext>
            </a:extLst>
          </p:cNvPr>
          <p:cNvSpPr/>
          <p:nvPr/>
        </p:nvSpPr>
        <p:spPr>
          <a:xfrm>
            <a:off x="0" y="0"/>
            <a:ext cx="7559637" cy="1069164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4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5" name="Forma Livre 4">
            <a:extLst>
              <a:ext uri="{FF2B5EF4-FFF2-40B4-BE49-F238E27FC236}">
                <a16:creationId xmlns:a16="http://schemas.microsoft.com/office/drawing/2014/main" id="{BAE60D5C-5AFA-1B4B-B898-EB764427373F}"/>
              </a:ext>
            </a:extLst>
          </p:cNvPr>
          <p:cNvSpPr/>
          <p:nvPr/>
        </p:nvSpPr>
        <p:spPr>
          <a:xfrm>
            <a:off x="0" y="0"/>
            <a:ext cx="7559637" cy="1069164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4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6" name="Forma Livre 5">
            <a:extLst>
              <a:ext uri="{FF2B5EF4-FFF2-40B4-BE49-F238E27FC236}">
                <a16:creationId xmlns:a16="http://schemas.microsoft.com/office/drawing/2014/main" id="{1C8A646E-86CB-E84C-B744-BE5AEBCFBC0B}"/>
              </a:ext>
            </a:extLst>
          </p:cNvPr>
          <p:cNvSpPr/>
          <p:nvPr/>
        </p:nvSpPr>
        <p:spPr>
          <a:xfrm>
            <a:off x="0" y="0"/>
            <a:ext cx="7559637" cy="1069164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4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7" name="Forma Livre 6">
            <a:extLst>
              <a:ext uri="{FF2B5EF4-FFF2-40B4-BE49-F238E27FC236}">
                <a16:creationId xmlns:a16="http://schemas.microsoft.com/office/drawing/2014/main" id="{FB3569F6-4B2E-9940-AAF3-51D048EC5BF1}"/>
              </a:ext>
            </a:extLst>
          </p:cNvPr>
          <p:cNvSpPr/>
          <p:nvPr/>
        </p:nvSpPr>
        <p:spPr>
          <a:xfrm>
            <a:off x="0" y="0"/>
            <a:ext cx="7559637" cy="1069164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4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8" name="Espaço Reservado para Imagem de Slide 7">
            <a:extLst>
              <a:ext uri="{FF2B5EF4-FFF2-40B4-BE49-F238E27FC236}">
                <a16:creationId xmlns:a16="http://schemas.microsoft.com/office/drawing/2014/main" id="{A59FF1B0-D214-304E-938E-6F657C003CE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6277" y="812883"/>
            <a:ext cx="5335560" cy="3998881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Espaço Reservado para Anotações 8">
            <a:extLst>
              <a:ext uri="{FF2B5EF4-FFF2-40B4-BE49-F238E27FC236}">
                <a16:creationId xmlns:a16="http://schemas.microsoft.com/office/drawing/2014/main" id="{75C609AD-C280-4A49-AF32-969C9DEB8CE5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276" y="5078156"/>
            <a:ext cx="6038999" cy="480203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pt-BR"/>
          </a:p>
        </p:txBody>
      </p:sp>
      <p:sp>
        <p:nvSpPr>
          <p:cNvPr id="10" name="Forma Livre 9">
            <a:extLst>
              <a:ext uri="{FF2B5EF4-FFF2-40B4-BE49-F238E27FC236}">
                <a16:creationId xmlns:a16="http://schemas.microsoft.com/office/drawing/2014/main" id="{8AE6ED4F-5DC9-CA4B-98C8-4C4BDDD77E49}"/>
              </a:ext>
            </a:extLst>
          </p:cNvPr>
          <p:cNvSpPr/>
          <p:nvPr/>
        </p:nvSpPr>
        <p:spPr>
          <a:xfrm>
            <a:off x="0" y="0"/>
            <a:ext cx="3274923" cy="52847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11" name="Forma Livre 10">
            <a:extLst>
              <a:ext uri="{FF2B5EF4-FFF2-40B4-BE49-F238E27FC236}">
                <a16:creationId xmlns:a16="http://schemas.microsoft.com/office/drawing/2014/main" id="{EAD3AB91-F9C3-0041-9543-04F4782CBB52}"/>
              </a:ext>
            </a:extLst>
          </p:cNvPr>
          <p:cNvSpPr/>
          <p:nvPr/>
        </p:nvSpPr>
        <p:spPr>
          <a:xfrm>
            <a:off x="4278239" y="0"/>
            <a:ext cx="3274923" cy="52847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12" name="Forma Livre 11">
            <a:extLst>
              <a:ext uri="{FF2B5EF4-FFF2-40B4-BE49-F238E27FC236}">
                <a16:creationId xmlns:a16="http://schemas.microsoft.com/office/drawing/2014/main" id="{975FB020-EAB2-664D-9B84-97C303F3B2F3}"/>
              </a:ext>
            </a:extLst>
          </p:cNvPr>
          <p:cNvSpPr/>
          <p:nvPr/>
        </p:nvSpPr>
        <p:spPr>
          <a:xfrm>
            <a:off x="0" y="10155244"/>
            <a:ext cx="3274923" cy="52847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13" name="Espaço Reservado para Número de Slide 12">
            <a:extLst>
              <a:ext uri="{FF2B5EF4-FFF2-40B4-BE49-F238E27FC236}">
                <a16:creationId xmlns:a16="http://schemas.microsoft.com/office/drawing/2014/main" id="{18B276F7-8F13-A54C-9315-50B801646A7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7883" y="10155244"/>
            <a:ext cx="3272043" cy="5255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1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lang="pt-BR" sz="1400" b="1" i="0" u="none" strike="noStrike" kern="1200" cap="none" spc="0" baseline="0">
                <a:solidFill>
                  <a:srgbClr val="FFFFFF"/>
                </a:solidFill>
                <a:uFillTx/>
                <a:latin typeface="Arial Black" pitchFamily="34"/>
                <a:ea typeface="Microsoft YaHei" pitchFamily="34"/>
                <a:cs typeface="Microsoft YaHei" pitchFamily="34"/>
              </a:defRPr>
            </a:lvl1pPr>
          </a:lstStyle>
          <a:p>
            <a:pPr lvl="0"/>
            <a:fld id="{73114B4A-4AA0-104F-ABE5-2BD142330460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425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50"/>
      </a:spcBef>
      <a:spcAft>
        <a:spcPts val="0"/>
      </a:spcAft>
      <a:buNone/>
      <a:tabLst>
        <a:tab pos="0" algn="l"/>
        <a:tab pos="448915" algn="l"/>
        <a:tab pos="898196" algn="l"/>
        <a:tab pos="1347478" algn="l"/>
        <a:tab pos="1796759" algn="l"/>
        <a:tab pos="2246040" algn="l"/>
        <a:tab pos="2695322" algn="l"/>
        <a:tab pos="3144603" algn="l"/>
        <a:tab pos="3593875" algn="l"/>
        <a:tab pos="4043156" algn="l"/>
        <a:tab pos="4492438" algn="l"/>
        <a:tab pos="4941719" algn="l"/>
        <a:tab pos="5391000" algn="l"/>
        <a:tab pos="5840281" algn="l"/>
        <a:tab pos="6289563" algn="l"/>
        <a:tab pos="6738844" algn="l"/>
        <a:tab pos="7188116" algn="l"/>
        <a:tab pos="7637397" algn="l"/>
        <a:tab pos="8086679" algn="l"/>
        <a:tab pos="8535960" algn="l"/>
        <a:tab pos="8985241" algn="l"/>
      </a:tabLst>
      <a:defRPr lang="pt-BR" sz="1200" b="0" i="0" u="none" strike="noStrike" kern="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Times New Roman" pitchFamily="18"/>
        <a:ea typeface="Arial Unicode MS" pitchFamily="2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2">
            <a:extLst>
              <a:ext uri="{FF2B5EF4-FFF2-40B4-BE49-F238E27FC236}">
                <a16:creationId xmlns:a16="http://schemas.microsoft.com/office/drawing/2014/main" id="{ED3B0817-7D65-8245-B2DB-D21F5A9071ED}"/>
              </a:ext>
            </a:extLst>
          </p:cNvPr>
          <p:cNvSpPr txBox="1"/>
          <p:nvPr/>
        </p:nvSpPr>
        <p:spPr>
          <a:xfrm>
            <a:off x="4277883" y="10155244"/>
            <a:ext cx="3272043" cy="5255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1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F485398-C741-8F41-8D8B-981585077CD5}" type="slidenum">
              <a:t>1</a:t>
            </a:fld>
            <a:endParaRPr lang="pt-BR" sz="1400" b="1" i="0" u="none" strike="noStrike" kern="1200" cap="none" spc="0" baseline="0">
              <a:solidFill>
                <a:srgbClr val="FFFFFF"/>
              </a:solidFill>
              <a:uFillTx/>
              <a:latin typeface="Arial Black" pitchFamily="34"/>
              <a:ea typeface="Microsoft YaHei" pitchFamily="34"/>
              <a:cs typeface="Microsoft YaHei" pitchFamily="34"/>
            </a:endParaRPr>
          </a:p>
        </p:txBody>
      </p:sp>
      <p:sp>
        <p:nvSpPr>
          <p:cNvPr id="3" name="Forma Livre 1">
            <a:extLst>
              <a:ext uri="{FF2B5EF4-FFF2-40B4-BE49-F238E27FC236}">
                <a16:creationId xmlns:a16="http://schemas.microsoft.com/office/drawing/2014/main" id="{636BC3F6-D996-0F46-A592-81716D537E62}"/>
              </a:ext>
            </a:extLst>
          </p:cNvPr>
          <p:cNvSpPr/>
          <p:nvPr/>
        </p:nvSpPr>
        <p:spPr>
          <a:xfrm>
            <a:off x="4278239" y="10155244"/>
            <a:ext cx="3273478" cy="52704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EC5CCF9-6A22-AD48-871B-A2531A6ACDAD}" type="slidenum">
              <a:t>1</a:t>
            </a:fld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4" name="Forma Livre 2">
            <a:extLst>
              <a:ext uri="{FF2B5EF4-FFF2-40B4-BE49-F238E27FC236}">
                <a16:creationId xmlns:a16="http://schemas.microsoft.com/office/drawing/2014/main" id="{EDCE4F6A-5E50-F042-BA38-8C6CA9879287}"/>
              </a:ext>
            </a:extLst>
          </p:cNvPr>
          <p:cNvSpPr/>
          <p:nvPr/>
        </p:nvSpPr>
        <p:spPr>
          <a:xfrm>
            <a:off x="4278239" y="10155244"/>
            <a:ext cx="3274923" cy="52847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4B299F-1EF9-7D4E-8C24-85B18390BEF5}" type="slidenum">
              <a:t>1</a:t>
            </a:fld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5" name="Forma Livre 3">
            <a:extLst>
              <a:ext uri="{FF2B5EF4-FFF2-40B4-BE49-F238E27FC236}">
                <a16:creationId xmlns:a16="http://schemas.microsoft.com/office/drawing/2014/main" id="{BD954226-ACE9-2B4A-A895-DA4CA81391BF}"/>
              </a:ext>
            </a:extLst>
          </p:cNvPr>
          <p:cNvSpPr/>
          <p:nvPr/>
        </p:nvSpPr>
        <p:spPr>
          <a:xfrm>
            <a:off x="4280041" y="10155244"/>
            <a:ext cx="3274923" cy="53351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6" name="Espaço Reservado para Imagem de Slide 4">
            <a:extLst>
              <a:ext uri="{FF2B5EF4-FFF2-40B4-BE49-F238E27FC236}">
                <a16:creationId xmlns:a16="http://schemas.microsoft.com/office/drawing/2014/main" id="{49B1F29B-F784-8049-9EFE-5D16EBB662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9663" y="801688"/>
            <a:ext cx="5346700" cy="400843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7" name="Forma Livre 5">
            <a:extLst>
              <a:ext uri="{FF2B5EF4-FFF2-40B4-BE49-F238E27FC236}">
                <a16:creationId xmlns:a16="http://schemas.microsoft.com/office/drawing/2014/main" id="{0ECF5E0B-7861-0045-9FA8-9BCD4FD0DA2F}"/>
              </a:ext>
            </a:extLst>
          </p:cNvPr>
          <p:cNvSpPr/>
          <p:nvPr/>
        </p:nvSpPr>
        <p:spPr>
          <a:xfrm>
            <a:off x="754197" y="5079958"/>
            <a:ext cx="6049798" cy="48132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2">
            <a:extLst>
              <a:ext uri="{FF2B5EF4-FFF2-40B4-BE49-F238E27FC236}">
                <a16:creationId xmlns:a16="http://schemas.microsoft.com/office/drawing/2014/main" id="{266F402A-5EFF-B74F-9A6A-673AF67BC4E5}"/>
              </a:ext>
            </a:extLst>
          </p:cNvPr>
          <p:cNvSpPr txBox="1"/>
          <p:nvPr/>
        </p:nvSpPr>
        <p:spPr>
          <a:xfrm>
            <a:off x="4277883" y="10155244"/>
            <a:ext cx="3272043" cy="5255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1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E7F94CE-93B2-4346-96F0-4A027CAC7091}" type="slidenum">
              <a:t>2</a:t>
            </a:fld>
            <a:endParaRPr lang="pt-BR" sz="1400" b="1" i="0" u="none" strike="noStrike" kern="1200" cap="none" spc="0" baseline="0">
              <a:solidFill>
                <a:srgbClr val="FFFFFF"/>
              </a:solidFill>
              <a:uFillTx/>
              <a:latin typeface="Arial Black" pitchFamily="34"/>
              <a:ea typeface="Microsoft YaHei" pitchFamily="34"/>
              <a:cs typeface="Microsoft YaHei" pitchFamily="34"/>
            </a:endParaRPr>
          </a:p>
        </p:txBody>
      </p:sp>
      <p:sp>
        <p:nvSpPr>
          <p:cNvPr id="3" name="Forma Livre 1">
            <a:extLst>
              <a:ext uri="{FF2B5EF4-FFF2-40B4-BE49-F238E27FC236}">
                <a16:creationId xmlns:a16="http://schemas.microsoft.com/office/drawing/2014/main" id="{F8C571F4-65CE-2643-93C2-4F7550A77BA5}"/>
              </a:ext>
            </a:extLst>
          </p:cNvPr>
          <p:cNvSpPr/>
          <p:nvPr/>
        </p:nvSpPr>
        <p:spPr>
          <a:xfrm>
            <a:off x="4278239" y="10155244"/>
            <a:ext cx="3273478" cy="52704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CE57D9B-2529-9A44-8B71-47F3C72C3247}" type="slidenum">
              <a:t>2</a:t>
            </a:fld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4" name="Forma Livre 2">
            <a:extLst>
              <a:ext uri="{FF2B5EF4-FFF2-40B4-BE49-F238E27FC236}">
                <a16:creationId xmlns:a16="http://schemas.microsoft.com/office/drawing/2014/main" id="{67BA6D27-3E99-7347-99FD-9193EA88B937}"/>
              </a:ext>
            </a:extLst>
          </p:cNvPr>
          <p:cNvSpPr/>
          <p:nvPr/>
        </p:nvSpPr>
        <p:spPr>
          <a:xfrm>
            <a:off x="4278239" y="10155244"/>
            <a:ext cx="3274923" cy="52847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FC58C68-E669-304F-8765-769B9ADE643F}" type="slidenum">
              <a:t>2</a:t>
            </a:fld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5" name="Espaço Reservado para Imagem de Slide 3">
            <a:extLst>
              <a:ext uri="{FF2B5EF4-FFF2-40B4-BE49-F238E27FC236}">
                <a16:creationId xmlns:a16="http://schemas.microsoft.com/office/drawing/2014/main" id="{E1FB905F-D825-C747-8A2A-02FD5FD204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6" name="Forma Livre 4">
            <a:extLst>
              <a:ext uri="{FF2B5EF4-FFF2-40B4-BE49-F238E27FC236}">
                <a16:creationId xmlns:a16="http://schemas.microsoft.com/office/drawing/2014/main" id="{6046ED66-5CB2-CC42-BF83-3E68990D8606}"/>
              </a:ext>
            </a:extLst>
          </p:cNvPr>
          <p:cNvSpPr/>
          <p:nvPr/>
        </p:nvSpPr>
        <p:spPr>
          <a:xfrm>
            <a:off x="755641" y="5078522"/>
            <a:ext cx="6048362" cy="481175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2">
            <a:extLst>
              <a:ext uri="{FF2B5EF4-FFF2-40B4-BE49-F238E27FC236}">
                <a16:creationId xmlns:a16="http://schemas.microsoft.com/office/drawing/2014/main" id="{AA9EE3BE-9328-B849-A59C-106A06BF6230}"/>
              </a:ext>
            </a:extLst>
          </p:cNvPr>
          <p:cNvSpPr txBox="1"/>
          <p:nvPr/>
        </p:nvSpPr>
        <p:spPr>
          <a:xfrm>
            <a:off x="4277883" y="10155244"/>
            <a:ext cx="3272043" cy="5255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18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3662E59-63BC-C14C-8287-54D534700587}" type="slidenum">
              <a:t>8</a:t>
            </a:fld>
            <a:endParaRPr lang="pt-BR" sz="1400" b="1" i="0" u="none" strike="noStrike" kern="1200" cap="none" spc="0" baseline="0">
              <a:solidFill>
                <a:srgbClr val="FFFFFF"/>
              </a:solidFill>
              <a:uFillTx/>
              <a:latin typeface="Arial Black" pitchFamily="34"/>
              <a:ea typeface="Microsoft YaHei" pitchFamily="34"/>
              <a:cs typeface="Microsoft YaHei" pitchFamily="34"/>
            </a:endParaRPr>
          </a:p>
        </p:txBody>
      </p:sp>
      <p:sp>
        <p:nvSpPr>
          <p:cNvPr id="3" name="Forma Livre 1">
            <a:extLst>
              <a:ext uri="{FF2B5EF4-FFF2-40B4-BE49-F238E27FC236}">
                <a16:creationId xmlns:a16="http://schemas.microsoft.com/office/drawing/2014/main" id="{B7C66B4E-400B-F14C-862B-3297E632881F}"/>
              </a:ext>
            </a:extLst>
          </p:cNvPr>
          <p:cNvSpPr/>
          <p:nvPr/>
        </p:nvSpPr>
        <p:spPr>
          <a:xfrm>
            <a:off x="4278239" y="10155244"/>
            <a:ext cx="3273478" cy="52704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6349E9C-933A-A745-B0D3-F22B21000C45}" type="slidenum">
              <a:t>8</a:t>
            </a:fld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4" name="Forma Livre 2">
            <a:extLst>
              <a:ext uri="{FF2B5EF4-FFF2-40B4-BE49-F238E27FC236}">
                <a16:creationId xmlns:a16="http://schemas.microsoft.com/office/drawing/2014/main" id="{9313B87C-4C36-974E-8F05-FD6CEB567DCB}"/>
              </a:ext>
            </a:extLst>
          </p:cNvPr>
          <p:cNvSpPr/>
          <p:nvPr/>
        </p:nvSpPr>
        <p:spPr>
          <a:xfrm>
            <a:off x="4278239" y="10155244"/>
            <a:ext cx="3274923" cy="52847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20A7F82-220E-334F-9A66-AF2B5112DBF4}" type="slidenum">
              <a:t>8</a:t>
            </a:fld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5" name="Espaço Reservado para Imagem de Slide 3">
            <a:extLst>
              <a:ext uri="{FF2B5EF4-FFF2-40B4-BE49-F238E27FC236}">
                <a16:creationId xmlns:a16="http://schemas.microsoft.com/office/drawing/2014/main" id="{8ECC8E16-807F-B44E-A188-FCEA5B1DDC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6" name="Forma Livre 4">
            <a:extLst>
              <a:ext uri="{FF2B5EF4-FFF2-40B4-BE49-F238E27FC236}">
                <a16:creationId xmlns:a16="http://schemas.microsoft.com/office/drawing/2014/main" id="{DD6FC71C-75C1-B040-974D-67BF240E1F70}"/>
              </a:ext>
            </a:extLst>
          </p:cNvPr>
          <p:cNvSpPr/>
          <p:nvPr/>
        </p:nvSpPr>
        <p:spPr>
          <a:xfrm>
            <a:off x="755641" y="5078522"/>
            <a:ext cx="6048362" cy="481175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E07FF6-D503-C041-AAAA-323A9ECD84E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9CE2C6-965C-3F4D-808F-4251B215613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marL="0" indent="0" algn="ctr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2400"/>
            </a:lvl1pPr>
          </a:lstStyle>
          <a:p>
            <a:pPr lvl="0"/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4284218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A7EBBA-78F5-964A-B3A9-04C925A67B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9B0100A-5EA9-D542-B98A-D30B0AA526D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70025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4712D2D-A77B-D942-B81E-560BB033EA2C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570783" y="77788"/>
            <a:ext cx="2427283" cy="689768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F0F6B3-617F-B947-BFE7-C19414C745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287341" y="77788"/>
            <a:ext cx="7131048" cy="689768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699293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42F58C-305F-B749-8070-CCF7034C291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C3CEF7-EB3A-4745-8861-69E24016159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marL="0" indent="0" algn="ctr">
              <a:tabLst>
                <a:tab pos="377281" algn="l"/>
                <a:tab pos="483479" algn="l"/>
                <a:tab pos="932761" algn="l"/>
                <a:tab pos="1382042" algn="l"/>
                <a:tab pos="1831323" algn="l"/>
                <a:tab pos="2280595" algn="l"/>
                <a:tab pos="2729877" algn="l"/>
                <a:tab pos="3179158" algn="l"/>
                <a:tab pos="3628439" algn="l"/>
                <a:tab pos="4077721" algn="l"/>
                <a:tab pos="4527002" algn="l"/>
                <a:tab pos="4975917" algn="l"/>
                <a:tab pos="5425199" algn="l"/>
                <a:tab pos="5874480" algn="l"/>
                <a:tab pos="6323761" algn="l"/>
                <a:tab pos="6773043" algn="l"/>
                <a:tab pos="7222324" algn="l"/>
                <a:tab pos="7671596" algn="l"/>
                <a:tab pos="8120877" algn="l"/>
                <a:tab pos="8570159" algn="l"/>
                <a:tab pos="9019440" algn="l"/>
              </a:tabLst>
              <a:defRPr sz="2400"/>
            </a:lvl1pPr>
          </a:lstStyle>
          <a:p>
            <a:pPr lvl="0"/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3C3EB3-EC0A-9A48-9615-2C9B4D50078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DDD16F-7164-D84B-90CD-64F9A05840E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D70341-F4FE-E744-99F2-ADD1AD6D046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0EA199-82B0-6B42-A6C6-146DB081D18A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103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A5B67-FDF8-8E40-8000-BE53391BE3E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87F698-1C04-0946-B618-03310B4C916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506336-7FCE-A449-8BB9-68AA16F6EE0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7F84B2-CD90-5142-97E5-9C0DD272BEA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ED04EC-D0DD-AA4B-9F73-9BB47C5B4E4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F5502C-307B-5644-9ED4-3C133A77656E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06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81E46-910A-7C4E-B0CB-59F37CD1F38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CE7597-6F22-8849-A648-34B05508CF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 marL="0" indent="0">
              <a:tabLst>
                <a:tab pos="377281" algn="l"/>
                <a:tab pos="483479" algn="l"/>
                <a:tab pos="932761" algn="l"/>
                <a:tab pos="1382042" algn="l"/>
                <a:tab pos="1831323" algn="l"/>
                <a:tab pos="2280595" algn="l"/>
                <a:tab pos="2729877" algn="l"/>
                <a:tab pos="3179158" algn="l"/>
                <a:tab pos="3628439" algn="l"/>
                <a:tab pos="4077721" algn="l"/>
                <a:tab pos="4527002" algn="l"/>
                <a:tab pos="4975917" algn="l"/>
                <a:tab pos="5425199" algn="l"/>
                <a:tab pos="5874480" algn="l"/>
                <a:tab pos="6323761" algn="l"/>
                <a:tab pos="6773043" algn="l"/>
                <a:tab pos="7222324" algn="l"/>
                <a:tab pos="7671596" algn="l"/>
                <a:tab pos="8120877" algn="l"/>
                <a:tab pos="8570159" algn="l"/>
                <a:tab pos="9019440" algn="l"/>
              </a:tabLst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DED6F8-0794-9D44-B470-01978B01A68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85D3B6-EF60-E044-B4F0-D5DACA8A2CE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459A2C-6D27-3A4D-8CE7-9B2EE34DEB0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1BEED9-3935-9346-A22A-7A17BA9D88ED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306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B014D-2FF4-8247-BB2D-0B05D0A3364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A1CA38-E81E-A841-BCF2-9AB875CC7AD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55651" y="2182809"/>
            <a:ext cx="4184651" cy="493236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9E48191-AA12-5C48-875C-1A5C645B8F3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092695" y="2182809"/>
            <a:ext cx="4184651" cy="493236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35AFA02-9051-A949-B593-D5BC1152AE1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D621A57-BE50-C34E-8368-3B90B394793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4824765-2CA3-9541-A6E3-F635C177A49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C75AE0-B45F-D849-A462-C4BCF0628916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048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A10375-04F5-7F47-BBB1-0A40B4D75D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02C033-7751-424A-9718-6C59B24AED4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 marL="0" indent="0">
              <a:tabLst>
                <a:tab pos="377281" algn="l"/>
                <a:tab pos="483479" algn="l"/>
                <a:tab pos="932761" algn="l"/>
                <a:tab pos="1382042" algn="l"/>
                <a:tab pos="1831323" algn="l"/>
                <a:tab pos="2280595" algn="l"/>
                <a:tab pos="2729877" algn="l"/>
                <a:tab pos="3179158" algn="l"/>
                <a:tab pos="3628439" algn="l"/>
                <a:tab pos="4077721" algn="l"/>
                <a:tab pos="4527002" algn="l"/>
                <a:tab pos="4975917" algn="l"/>
                <a:tab pos="5425199" algn="l"/>
                <a:tab pos="5874480" algn="l"/>
                <a:tab pos="6323761" algn="l"/>
                <a:tab pos="6773043" algn="l"/>
                <a:tab pos="7222324" algn="l"/>
                <a:tab pos="7671596" algn="l"/>
                <a:tab pos="8120877" algn="l"/>
                <a:tab pos="8570159" algn="l"/>
                <a:tab pos="9019440" algn="l"/>
              </a:tabLst>
              <a:defRPr sz="2400" b="1"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70155DC-8E20-6346-AE46-91F9C59C9C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A447DD4-5120-ED4E-BB72-6F65E79579E3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 marL="0" indent="0">
              <a:tabLst>
                <a:tab pos="377281" algn="l"/>
                <a:tab pos="483479" algn="l"/>
                <a:tab pos="932761" algn="l"/>
                <a:tab pos="1382042" algn="l"/>
                <a:tab pos="1831323" algn="l"/>
                <a:tab pos="2280595" algn="l"/>
                <a:tab pos="2729877" algn="l"/>
                <a:tab pos="3179158" algn="l"/>
                <a:tab pos="3628439" algn="l"/>
                <a:tab pos="4077721" algn="l"/>
                <a:tab pos="4527002" algn="l"/>
                <a:tab pos="4975917" algn="l"/>
                <a:tab pos="5425199" algn="l"/>
                <a:tab pos="5874480" algn="l"/>
                <a:tab pos="6323761" algn="l"/>
                <a:tab pos="6773043" algn="l"/>
                <a:tab pos="7222324" algn="l"/>
                <a:tab pos="7671596" algn="l"/>
                <a:tab pos="8120877" algn="l"/>
                <a:tab pos="8570159" algn="l"/>
                <a:tab pos="9019440" algn="l"/>
              </a:tabLst>
              <a:defRPr sz="2400" b="1"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5F460D4-3604-3B45-9217-2DB066A89CCE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92DC597-F24F-C746-BAF6-D18CB9DF42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F1A8F8A-2A61-7749-B3E0-363ECFC9769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6FF5622-F3A2-F34B-B136-3ABD7C8B9A9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9C054B-CFAF-FF42-AED5-6C2E0C47BEEE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9014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D5BB42-7AAE-C44B-9E88-7F64C6A5EB7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53E77A7-6B80-244F-83FA-62875FB7EA3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A1F3DA7-713F-B64F-B1B5-874E704A2B8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01F4BDF-75A0-0F45-8A34-A87577A0108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7EDDA5-C4AF-9D43-B87B-E63C2F289A7B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7018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ED5CD3D-C976-564D-A952-7D44A8D08D9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6AFB2D9-D356-FB4E-BDFB-BC81E60805A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FCD480-16AE-C346-A31E-01482CCE664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411515-D2C6-FA40-A25C-0C18136BF566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42002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C1716B-8205-B946-998C-08810CF8DD4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18B0C6-1097-2F4C-B248-1969D545DFA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9BF88F7-0239-0E43-8E38-E123E6A372D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 marL="0" indent="0">
              <a:tabLst>
                <a:tab pos="377281" algn="l"/>
                <a:tab pos="483479" algn="l"/>
                <a:tab pos="932761" algn="l"/>
                <a:tab pos="1382042" algn="l"/>
                <a:tab pos="1831323" algn="l"/>
                <a:tab pos="2280595" algn="l"/>
                <a:tab pos="2729877" algn="l"/>
                <a:tab pos="3179158" algn="l"/>
                <a:tab pos="3628439" algn="l"/>
                <a:tab pos="4077721" algn="l"/>
                <a:tab pos="4527002" algn="l"/>
                <a:tab pos="4975917" algn="l"/>
                <a:tab pos="5425199" algn="l"/>
                <a:tab pos="5874480" algn="l"/>
                <a:tab pos="6323761" algn="l"/>
                <a:tab pos="6773043" algn="l"/>
                <a:tab pos="7222324" algn="l"/>
                <a:tab pos="7671596" algn="l"/>
                <a:tab pos="8120877" algn="l"/>
                <a:tab pos="8570159" algn="l"/>
                <a:tab pos="9019440" algn="l"/>
              </a:tabLst>
              <a:defRPr sz="1600"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ECAEF5D-5F2F-9345-9385-CFED3BEB711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9284E72-455A-C24B-984F-050D37D51EC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F0C88E-8568-024B-B33B-5C1A7DC31CF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28E403-142E-5E46-B9E1-BA0D4FDCA094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42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6FE177-AF65-3940-9DAD-46CAB7C71BB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2655EA-1FF5-454F-9E1E-75D7896F7B1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49831561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037437-F794-184A-942D-0388A11BE57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F5C6C11-2579-9D4F-A002-A152D7DAFC5C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 marL="0" indent="0">
              <a:tabLst>
                <a:tab pos="377281" algn="l"/>
                <a:tab pos="483479" algn="l"/>
                <a:tab pos="932761" algn="l"/>
                <a:tab pos="1382042" algn="l"/>
                <a:tab pos="1831323" algn="l"/>
                <a:tab pos="2280595" algn="l"/>
                <a:tab pos="2729877" algn="l"/>
                <a:tab pos="3179158" algn="l"/>
                <a:tab pos="3628439" algn="l"/>
                <a:tab pos="4077721" algn="l"/>
                <a:tab pos="4527002" algn="l"/>
                <a:tab pos="4975917" algn="l"/>
                <a:tab pos="5425199" algn="l"/>
                <a:tab pos="5874480" algn="l"/>
                <a:tab pos="6323761" algn="l"/>
                <a:tab pos="6773043" algn="l"/>
                <a:tab pos="7222324" algn="l"/>
                <a:tab pos="7671596" algn="l"/>
                <a:tab pos="8120877" algn="l"/>
                <a:tab pos="8570159" algn="l"/>
                <a:tab pos="9019440" algn="l"/>
              </a:tabLst>
              <a:defRPr sz="3200"/>
            </a:lvl1pPr>
          </a:lstStyle>
          <a:p>
            <a:pPr lvl="0"/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F778D1D-1CFC-4944-B1A6-9EAA232DC94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 marL="0" indent="0">
              <a:tabLst>
                <a:tab pos="377281" algn="l"/>
                <a:tab pos="483479" algn="l"/>
                <a:tab pos="932761" algn="l"/>
                <a:tab pos="1382042" algn="l"/>
                <a:tab pos="1831323" algn="l"/>
                <a:tab pos="2280595" algn="l"/>
                <a:tab pos="2729877" algn="l"/>
                <a:tab pos="3179158" algn="l"/>
                <a:tab pos="3628439" algn="l"/>
                <a:tab pos="4077721" algn="l"/>
                <a:tab pos="4527002" algn="l"/>
                <a:tab pos="4975917" algn="l"/>
                <a:tab pos="5425199" algn="l"/>
                <a:tab pos="5874480" algn="l"/>
                <a:tab pos="6323761" algn="l"/>
                <a:tab pos="6773043" algn="l"/>
                <a:tab pos="7222324" algn="l"/>
                <a:tab pos="7671596" algn="l"/>
                <a:tab pos="8120877" algn="l"/>
                <a:tab pos="8570159" algn="l"/>
                <a:tab pos="9019440" algn="l"/>
              </a:tabLst>
              <a:defRPr sz="1600"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51C82D9-CF96-8D4E-8C39-6048DD003BF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71954A3-02B1-AC43-B360-7310118184D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5F5FE23-AF70-D843-B0E1-115CDC1CE89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254A34-93A6-8942-BAF0-C07503AC627F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5231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637F3D-BB7C-CB4D-AFA6-215AA713337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4D08140-D063-4C4A-A447-5942FB81A70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4A9351-FE27-1049-92EE-09458275EEC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9F4DF5-CA77-5B4B-B6C9-D36B0FB3F00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B53208-695B-2B45-AC25-4C7B6BDF6C9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F8F726-9011-CF4B-A52E-7560A6F15305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32680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8DAFB24-E44E-8B49-BC41-462E5CDD458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146922" y="539752"/>
            <a:ext cx="2130423" cy="6575422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6A263D7-883D-9645-9633-95052D16C12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755651" y="539752"/>
            <a:ext cx="6238878" cy="6575422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A47905-DF33-C94E-A8E1-6AA0C757686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F84088-B1DC-B14F-802B-02308EDD894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705338-EDC9-9548-A170-CAEB5DE8B01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F1E1DB-6BB4-4941-8F30-E45B2E68445E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59599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A286F-A94B-C049-9360-2F7249808F9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80A031-9B22-394C-8E13-CCE0C36766B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marL="0" indent="0" algn="ctr">
              <a:tabLst>
                <a:tab pos="377281" algn="l"/>
                <a:tab pos="483479" algn="l"/>
                <a:tab pos="932761" algn="l"/>
                <a:tab pos="1382042" algn="l"/>
                <a:tab pos="1831323" algn="l"/>
                <a:tab pos="2280595" algn="l"/>
                <a:tab pos="2729877" algn="l"/>
                <a:tab pos="3179158" algn="l"/>
                <a:tab pos="3628439" algn="l"/>
                <a:tab pos="4077721" algn="l"/>
                <a:tab pos="4527002" algn="l"/>
                <a:tab pos="4975917" algn="l"/>
                <a:tab pos="5425199" algn="l"/>
                <a:tab pos="5874480" algn="l"/>
                <a:tab pos="6323761" algn="l"/>
                <a:tab pos="6773043" algn="l"/>
                <a:tab pos="7222324" algn="l"/>
                <a:tab pos="7671596" algn="l"/>
                <a:tab pos="8120877" algn="l"/>
                <a:tab pos="8570159" algn="l"/>
                <a:tab pos="9019440" algn="l"/>
              </a:tabLst>
              <a:defRPr sz="2400"/>
            </a:lvl1pPr>
          </a:lstStyle>
          <a:p>
            <a:pPr lvl="0"/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5E50CF-530F-4A49-8E99-F54B56E6D97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FA49FA-CF42-D248-8EC7-423D839943B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3F353E3-B59C-8940-9196-343CC97FA0F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BFAB9C-32FF-AA4A-875A-49B3833CF741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6783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6B6E36-0583-5346-A090-4B4C494723C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178709-1D36-D041-BC8C-003B6D350EE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05E04C-8019-8F4D-BB0F-4F2F56CFB36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6AED52-3409-264E-8F95-2B57C4C1EB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9965B9-36BC-DA46-A993-4D8A40B159A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AEFBF5-55FA-9B40-8412-7C986E94FC7D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7038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C843DB-E63E-E842-8732-96BBE7EB239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80AD5C-09C8-684A-8302-49D3139CF0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 marL="0" indent="0">
              <a:tabLst>
                <a:tab pos="377281" algn="l"/>
                <a:tab pos="483479" algn="l"/>
                <a:tab pos="932761" algn="l"/>
                <a:tab pos="1382042" algn="l"/>
                <a:tab pos="1831323" algn="l"/>
                <a:tab pos="2280595" algn="l"/>
                <a:tab pos="2729877" algn="l"/>
                <a:tab pos="3179158" algn="l"/>
                <a:tab pos="3628439" algn="l"/>
                <a:tab pos="4077721" algn="l"/>
                <a:tab pos="4527002" algn="l"/>
                <a:tab pos="4975917" algn="l"/>
                <a:tab pos="5425199" algn="l"/>
                <a:tab pos="5874480" algn="l"/>
                <a:tab pos="6323761" algn="l"/>
                <a:tab pos="6773043" algn="l"/>
                <a:tab pos="7222324" algn="l"/>
                <a:tab pos="7671596" algn="l"/>
                <a:tab pos="8120877" algn="l"/>
                <a:tab pos="8570159" algn="l"/>
                <a:tab pos="9019440" algn="l"/>
              </a:tabLst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1CEAD2-71D9-2948-A2A2-1C7A7C00D70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94E86F-5ECE-C04A-BABB-846DDD4595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F05FE2-6DDB-7D41-954A-B194D98497F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296DF2-9C4B-0A49-B050-2A1D3CFB7B47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50798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3C65D8-FEB0-DE46-9E30-998BF922C7D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6BF67C-E9BB-8B47-A63F-36EDC4BE383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55651" y="2184401"/>
            <a:ext cx="4186242" cy="493394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ADCA352-1684-BF4D-A6CE-979CD33D3DD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094286" y="2184401"/>
            <a:ext cx="4187823" cy="493394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5A53ACF-E373-6046-8D83-2792BDA5964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988C5F0-2B2E-0744-8E38-7CC11D4D2E9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EA7A7AD-2906-7540-9F35-F337BC6ECA7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F391BF-EF3F-2845-A3A1-E4BD957C5DD1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0574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6EB8E6-F7EB-3845-93B2-7E3075CE9AF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36968A-21A4-6045-B3ED-D784281C1D6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 marL="0" indent="0">
              <a:tabLst>
                <a:tab pos="377281" algn="l"/>
                <a:tab pos="483479" algn="l"/>
                <a:tab pos="932761" algn="l"/>
                <a:tab pos="1382042" algn="l"/>
                <a:tab pos="1831323" algn="l"/>
                <a:tab pos="2280595" algn="l"/>
                <a:tab pos="2729877" algn="l"/>
                <a:tab pos="3179158" algn="l"/>
                <a:tab pos="3628439" algn="l"/>
                <a:tab pos="4077721" algn="l"/>
                <a:tab pos="4527002" algn="l"/>
                <a:tab pos="4975917" algn="l"/>
                <a:tab pos="5425199" algn="l"/>
                <a:tab pos="5874480" algn="l"/>
                <a:tab pos="6323761" algn="l"/>
                <a:tab pos="6773043" algn="l"/>
                <a:tab pos="7222324" algn="l"/>
                <a:tab pos="7671596" algn="l"/>
                <a:tab pos="8120877" algn="l"/>
                <a:tab pos="8570159" algn="l"/>
                <a:tab pos="9019440" algn="l"/>
              </a:tabLst>
              <a:defRPr sz="2400" b="1"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0E6BE92-88F8-8A40-B133-2641079DE7B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6A7483C-00F1-354B-9736-1A1DAD1332B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 marL="0" indent="0">
              <a:tabLst>
                <a:tab pos="377281" algn="l"/>
                <a:tab pos="483479" algn="l"/>
                <a:tab pos="932761" algn="l"/>
                <a:tab pos="1382042" algn="l"/>
                <a:tab pos="1831323" algn="l"/>
                <a:tab pos="2280595" algn="l"/>
                <a:tab pos="2729877" algn="l"/>
                <a:tab pos="3179158" algn="l"/>
                <a:tab pos="3628439" algn="l"/>
                <a:tab pos="4077721" algn="l"/>
                <a:tab pos="4527002" algn="l"/>
                <a:tab pos="4975917" algn="l"/>
                <a:tab pos="5425199" algn="l"/>
                <a:tab pos="5874480" algn="l"/>
                <a:tab pos="6323761" algn="l"/>
                <a:tab pos="6773043" algn="l"/>
                <a:tab pos="7222324" algn="l"/>
                <a:tab pos="7671596" algn="l"/>
                <a:tab pos="8120877" algn="l"/>
                <a:tab pos="8570159" algn="l"/>
                <a:tab pos="9019440" algn="l"/>
              </a:tabLst>
              <a:defRPr sz="2400" b="1"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E996B44-9A8C-7B4D-9A64-92FA786E27FB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DDABA68-79F7-9048-8042-45F5D7E765A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B67D291-1A0B-B948-8990-F77799F8A80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32A2977-9650-7E41-AA60-58FA80473B1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651439-3B0E-F84F-AD81-B00E50F48D1B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59515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CC448-2DE9-D346-8973-2792342FF36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5A6217F-3DCA-974D-B693-C9232334E7C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F175073-BB38-DD41-9A93-B023E62A01A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593B93D-DDA4-A741-B7ED-4857481A83B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011217-F3EC-904A-A9E8-E0BB80855E22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9473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6BD6BCE-6DA2-DB4B-8912-FD38DE829C5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B6D822F-BC5B-BD4A-B073-BDC1412EBBF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E8EA90F-96F4-D145-8BCB-7B29266F3E5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E76CF5-0463-644C-8F2C-888AD145DDF0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74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D4DE7-8604-514D-937D-31C4F07D0F1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0E365D5-7A4B-2441-BA56-20CFF2AD964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18807379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FFF695-75A4-774B-A70C-CB6C5011019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0B174C-BD67-CF49-B211-A77F56CE6E5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7E1A049-8F8A-F041-BD02-9CC988AEB03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 marL="0" indent="0">
              <a:tabLst>
                <a:tab pos="377281" algn="l"/>
                <a:tab pos="483479" algn="l"/>
                <a:tab pos="932761" algn="l"/>
                <a:tab pos="1382042" algn="l"/>
                <a:tab pos="1831323" algn="l"/>
                <a:tab pos="2280595" algn="l"/>
                <a:tab pos="2729877" algn="l"/>
                <a:tab pos="3179158" algn="l"/>
                <a:tab pos="3628439" algn="l"/>
                <a:tab pos="4077721" algn="l"/>
                <a:tab pos="4527002" algn="l"/>
                <a:tab pos="4975917" algn="l"/>
                <a:tab pos="5425199" algn="l"/>
                <a:tab pos="5874480" algn="l"/>
                <a:tab pos="6323761" algn="l"/>
                <a:tab pos="6773043" algn="l"/>
                <a:tab pos="7222324" algn="l"/>
                <a:tab pos="7671596" algn="l"/>
                <a:tab pos="8120877" algn="l"/>
                <a:tab pos="8570159" algn="l"/>
                <a:tab pos="9019440" algn="l"/>
              </a:tabLst>
              <a:defRPr sz="1600"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F4A050F-F261-9249-9334-5F0CB6C4810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6F33AFE-2424-6643-8810-CF94F8E7AB1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35A069C-1AA9-4246-8750-ABFA1E47DA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4A13C8-44C3-924F-A26A-991C094C1837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107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DB51F-B404-CE45-9DF2-C37125E6DF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A230D90-E923-E64E-8483-B85DA3E57FF2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 marL="0" indent="0">
              <a:tabLst>
                <a:tab pos="377281" algn="l"/>
                <a:tab pos="483479" algn="l"/>
                <a:tab pos="932761" algn="l"/>
                <a:tab pos="1382042" algn="l"/>
                <a:tab pos="1831323" algn="l"/>
                <a:tab pos="2280595" algn="l"/>
                <a:tab pos="2729877" algn="l"/>
                <a:tab pos="3179158" algn="l"/>
                <a:tab pos="3628439" algn="l"/>
                <a:tab pos="4077721" algn="l"/>
                <a:tab pos="4527002" algn="l"/>
                <a:tab pos="4975917" algn="l"/>
                <a:tab pos="5425199" algn="l"/>
                <a:tab pos="5874480" algn="l"/>
                <a:tab pos="6323761" algn="l"/>
                <a:tab pos="6773043" algn="l"/>
                <a:tab pos="7222324" algn="l"/>
                <a:tab pos="7671596" algn="l"/>
                <a:tab pos="8120877" algn="l"/>
                <a:tab pos="8570159" algn="l"/>
                <a:tab pos="9019440" algn="l"/>
              </a:tabLst>
              <a:defRPr sz="3200"/>
            </a:lvl1pPr>
          </a:lstStyle>
          <a:p>
            <a:pPr lvl="0"/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EE35666-FAC9-5545-8678-19E87360FC8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 marL="0" indent="0">
              <a:tabLst>
                <a:tab pos="377281" algn="l"/>
                <a:tab pos="483479" algn="l"/>
                <a:tab pos="932761" algn="l"/>
                <a:tab pos="1382042" algn="l"/>
                <a:tab pos="1831323" algn="l"/>
                <a:tab pos="2280595" algn="l"/>
                <a:tab pos="2729877" algn="l"/>
                <a:tab pos="3179158" algn="l"/>
                <a:tab pos="3628439" algn="l"/>
                <a:tab pos="4077721" algn="l"/>
                <a:tab pos="4527002" algn="l"/>
                <a:tab pos="4975917" algn="l"/>
                <a:tab pos="5425199" algn="l"/>
                <a:tab pos="5874480" algn="l"/>
                <a:tab pos="6323761" algn="l"/>
                <a:tab pos="6773043" algn="l"/>
                <a:tab pos="7222324" algn="l"/>
                <a:tab pos="7671596" algn="l"/>
                <a:tab pos="8120877" algn="l"/>
                <a:tab pos="8570159" algn="l"/>
                <a:tab pos="9019440" algn="l"/>
              </a:tabLst>
              <a:defRPr sz="1600"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F6ACE44-63BD-4347-B353-F7400881A5B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18D33D0-EA55-4A4B-A55C-A290244A311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BD6677-CA35-9A49-92C9-7B9541A323A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710617-8B7B-574B-8A0E-8B20EE21475D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0971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EFA3E-1E19-B148-A17B-7CB570979D9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CA38F6D-0BE8-A649-8C49-3AA908B4BA2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C2F15F-B0E0-B343-9553-53D28A00DA3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B0DABD-CF3A-2C4F-9380-311CA05260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6DD98F-142B-134E-9621-2927B2A164D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2E881E-6CAA-AE45-B6E9-CE91037D2F2B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8704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752073E-F589-0845-B237-37DA1E3B035F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151686" y="541333"/>
            <a:ext cx="2130423" cy="657701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071A4D5-B967-4446-8148-197E646B457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755651" y="541333"/>
            <a:ext cx="6243642" cy="657701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9FEF0C-A6E4-C34A-8E86-C850079442A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1180CF-BA4A-1744-AAE3-72C80A330EC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6980B7-F951-5340-8865-78587A10D3A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9D7302-551C-7F42-B3F1-EAEC8DD079D7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9034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1B43F-E7E5-FF4D-85D1-654CC130630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2ED13ED-E045-8048-BF7B-D634FC59829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marL="0" indent="0" algn="ctr">
              <a:tabLst>
                <a:tab pos="377281" algn="l"/>
                <a:tab pos="483479" algn="l"/>
                <a:tab pos="932761" algn="l"/>
                <a:tab pos="1382042" algn="l"/>
                <a:tab pos="1831323" algn="l"/>
                <a:tab pos="2280595" algn="l"/>
                <a:tab pos="2729877" algn="l"/>
                <a:tab pos="3179158" algn="l"/>
                <a:tab pos="3628439" algn="l"/>
                <a:tab pos="4077721" algn="l"/>
                <a:tab pos="4527002" algn="l"/>
                <a:tab pos="4975917" algn="l"/>
                <a:tab pos="5425199" algn="l"/>
                <a:tab pos="5874480" algn="l"/>
                <a:tab pos="6323761" algn="l"/>
                <a:tab pos="6773043" algn="l"/>
                <a:tab pos="7222324" algn="l"/>
                <a:tab pos="7671596" algn="l"/>
                <a:tab pos="8120877" algn="l"/>
                <a:tab pos="8570159" algn="l"/>
                <a:tab pos="9019440" algn="l"/>
              </a:tabLst>
              <a:defRPr sz="2400"/>
            </a:lvl1pPr>
          </a:lstStyle>
          <a:p>
            <a:pPr lvl="0"/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4555462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872B5A-269D-5F43-A91F-CC552A27D37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E02FFF-B35B-8D45-A873-066C93B9CD8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5839840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9535CD-3247-3A40-A77D-5EBAF20B58A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51EA7F3-8EB5-B946-8ACA-0DBF2A99AF0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 marL="0" indent="0">
              <a:tabLst>
                <a:tab pos="377281" algn="l"/>
                <a:tab pos="483479" algn="l"/>
                <a:tab pos="932761" algn="l"/>
                <a:tab pos="1382042" algn="l"/>
                <a:tab pos="1831323" algn="l"/>
                <a:tab pos="2280595" algn="l"/>
                <a:tab pos="2729877" algn="l"/>
                <a:tab pos="3179158" algn="l"/>
                <a:tab pos="3628439" algn="l"/>
                <a:tab pos="4077721" algn="l"/>
                <a:tab pos="4527002" algn="l"/>
                <a:tab pos="4975917" algn="l"/>
                <a:tab pos="5425199" algn="l"/>
                <a:tab pos="5874480" algn="l"/>
                <a:tab pos="6323761" algn="l"/>
                <a:tab pos="6773043" algn="l"/>
                <a:tab pos="7222324" algn="l"/>
                <a:tab pos="7671596" algn="l"/>
                <a:tab pos="8120877" algn="l"/>
                <a:tab pos="8570159" algn="l"/>
                <a:tab pos="9019440" algn="l"/>
              </a:tabLst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35904361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3302E9-CB4C-9244-A270-7B35A392D2F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0E08DC-756F-8C47-BC55-18E14EAF04C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6108" cy="437514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CD8EE5-6BEC-FA43-9716-37673DD703C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1752" y="1768477"/>
            <a:ext cx="4456108" cy="437514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7468005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CF8C4A-135E-6E47-AA88-A7C9AAC0387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D98E1C1-CBE0-0048-A8D2-2CBEB4A9562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 marL="0" indent="0">
              <a:tabLst>
                <a:tab pos="377281" algn="l"/>
                <a:tab pos="483479" algn="l"/>
                <a:tab pos="932761" algn="l"/>
                <a:tab pos="1382042" algn="l"/>
                <a:tab pos="1831323" algn="l"/>
                <a:tab pos="2280595" algn="l"/>
                <a:tab pos="2729877" algn="l"/>
                <a:tab pos="3179158" algn="l"/>
                <a:tab pos="3628439" algn="l"/>
                <a:tab pos="4077721" algn="l"/>
                <a:tab pos="4527002" algn="l"/>
                <a:tab pos="4975917" algn="l"/>
                <a:tab pos="5425199" algn="l"/>
                <a:tab pos="5874480" algn="l"/>
                <a:tab pos="6323761" algn="l"/>
                <a:tab pos="6773043" algn="l"/>
                <a:tab pos="7222324" algn="l"/>
                <a:tab pos="7671596" algn="l"/>
                <a:tab pos="8120877" algn="l"/>
                <a:tab pos="8570159" algn="l"/>
                <a:tab pos="9019440" algn="l"/>
              </a:tabLst>
              <a:defRPr sz="2400" b="1"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BC99304-070D-2245-8916-E7D56BD1B0A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831A13B-7358-3945-B376-A1A021BEA9EB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 marL="0" indent="0">
              <a:tabLst>
                <a:tab pos="377281" algn="l"/>
                <a:tab pos="483479" algn="l"/>
                <a:tab pos="932761" algn="l"/>
                <a:tab pos="1382042" algn="l"/>
                <a:tab pos="1831323" algn="l"/>
                <a:tab pos="2280595" algn="l"/>
                <a:tab pos="2729877" algn="l"/>
                <a:tab pos="3179158" algn="l"/>
                <a:tab pos="3628439" algn="l"/>
                <a:tab pos="4077721" algn="l"/>
                <a:tab pos="4527002" algn="l"/>
                <a:tab pos="4975917" algn="l"/>
                <a:tab pos="5425199" algn="l"/>
                <a:tab pos="5874480" algn="l"/>
                <a:tab pos="6323761" algn="l"/>
                <a:tab pos="6773043" algn="l"/>
                <a:tab pos="7222324" algn="l"/>
                <a:tab pos="7671596" algn="l"/>
                <a:tab pos="8120877" algn="l"/>
                <a:tab pos="8570159" algn="l"/>
                <a:tab pos="9019440" algn="l"/>
              </a:tabLst>
              <a:defRPr sz="2400" b="1"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F2FB3A4-1304-EE45-881F-BE6D6253A2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0334291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151C4-E62F-DF48-85BC-07D9F971B9C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88071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BE647B-288A-0444-A1FC-75EF29B7848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230DA-0724-B342-9106-2EDCF3E991D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87341" y="1295403"/>
            <a:ext cx="4706938" cy="568007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54185EF-E1F7-D246-B2C2-2AF2ABF015F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46672" y="1295403"/>
            <a:ext cx="4708529" cy="568007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2637274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15149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516F7-1AD6-0D42-AFA9-2D26DF9B971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F8ED3C-DEBE-6848-9542-5A2DD0EFC29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AF42BB8-144C-EF43-9222-38CC76958CE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 marL="0" indent="0">
              <a:tabLst>
                <a:tab pos="377281" algn="l"/>
                <a:tab pos="483479" algn="l"/>
                <a:tab pos="932761" algn="l"/>
                <a:tab pos="1382042" algn="l"/>
                <a:tab pos="1831323" algn="l"/>
                <a:tab pos="2280595" algn="l"/>
                <a:tab pos="2729877" algn="l"/>
                <a:tab pos="3179158" algn="l"/>
                <a:tab pos="3628439" algn="l"/>
                <a:tab pos="4077721" algn="l"/>
                <a:tab pos="4527002" algn="l"/>
                <a:tab pos="4975917" algn="l"/>
                <a:tab pos="5425199" algn="l"/>
                <a:tab pos="5874480" algn="l"/>
                <a:tab pos="6323761" algn="l"/>
                <a:tab pos="6773043" algn="l"/>
                <a:tab pos="7222324" algn="l"/>
                <a:tab pos="7671596" algn="l"/>
                <a:tab pos="8120877" algn="l"/>
                <a:tab pos="8570159" algn="l"/>
                <a:tab pos="9019440" algn="l"/>
              </a:tabLst>
              <a:defRPr sz="1600"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29473770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72BD3-EA62-CF44-996B-C5D4E4C606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3404458-9C16-9D4B-A28C-43C32E7F0C5D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 marL="0" indent="0">
              <a:tabLst>
                <a:tab pos="377281" algn="l"/>
                <a:tab pos="483479" algn="l"/>
                <a:tab pos="932761" algn="l"/>
                <a:tab pos="1382042" algn="l"/>
                <a:tab pos="1831323" algn="l"/>
                <a:tab pos="2280595" algn="l"/>
                <a:tab pos="2729877" algn="l"/>
                <a:tab pos="3179158" algn="l"/>
                <a:tab pos="3628439" algn="l"/>
                <a:tab pos="4077721" algn="l"/>
                <a:tab pos="4527002" algn="l"/>
                <a:tab pos="4975917" algn="l"/>
                <a:tab pos="5425199" algn="l"/>
                <a:tab pos="5874480" algn="l"/>
                <a:tab pos="6323761" algn="l"/>
                <a:tab pos="6773043" algn="l"/>
                <a:tab pos="7222324" algn="l"/>
                <a:tab pos="7671596" algn="l"/>
                <a:tab pos="8120877" algn="l"/>
                <a:tab pos="8570159" algn="l"/>
                <a:tab pos="9019440" algn="l"/>
              </a:tabLst>
              <a:defRPr sz="3200"/>
            </a:lvl1pPr>
          </a:lstStyle>
          <a:p>
            <a:pPr lvl="0"/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056907A-0AFC-8B47-9C07-0088E4C6659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 marL="0" indent="0">
              <a:tabLst>
                <a:tab pos="377281" algn="l"/>
                <a:tab pos="483479" algn="l"/>
                <a:tab pos="932761" algn="l"/>
                <a:tab pos="1382042" algn="l"/>
                <a:tab pos="1831323" algn="l"/>
                <a:tab pos="2280595" algn="l"/>
                <a:tab pos="2729877" algn="l"/>
                <a:tab pos="3179158" algn="l"/>
                <a:tab pos="3628439" algn="l"/>
                <a:tab pos="4077721" algn="l"/>
                <a:tab pos="4527002" algn="l"/>
                <a:tab pos="4975917" algn="l"/>
                <a:tab pos="5425199" algn="l"/>
                <a:tab pos="5874480" algn="l"/>
                <a:tab pos="6323761" algn="l"/>
                <a:tab pos="6773043" algn="l"/>
                <a:tab pos="7222324" algn="l"/>
                <a:tab pos="7671596" algn="l"/>
                <a:tab pos="8120877" algn="l"/>
                <a:tab pos="8570159" algn="l"/>
                <a:tab pos="9019440" algn="l"/>
              </a:tabLst>
              <a:defRPr sz="1600"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9621749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93FE7E-A82A-6F4A-B994-0CEA5464165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A5AD664-24E9-024A-A363-54A89589535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0345204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D18E2DC-8ED2-F948-8E02-7D90B0DE299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2498" y="300042"/>
            <a:ext cx="2265361" cy="5843582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74095E0-F259-8A4C-B570-5BB13805D7E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0042"/>
            <a:ext cx="6646865" cy="5843582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95305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85C923-BD52-564A-8909-05C87ADDE82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E3CC23D-EC33-DF42-BF40-CBCAD497EED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2400" b="1"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C184EA1-02AF-3D42-A289-691CE94AD47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5AAC8F7-0BBD-4F4C-839B-97F5E4295892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2400" b="1"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5107B96-D1A6-7645-8CBA-805B9B14AD61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78439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AE442-91A7-6D4E-B88D-42ADE3443B2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12040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827795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B8489E-47A9-BC43-9E5F-86A47B7FCB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428B80-397F-B041-8971-95BCED1A3D5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E412B59-BFB4-594E-8F78-F8894A911F2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1600"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114720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307DBE-E262-1B4C-B547-C6263238C35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E2A118C-BF1D-B34A-80F6-876F79809B1F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3200"/>
            </a:lvl1pPr>
          </a:lstStyle>
          <a:p>
            <a:pPr lvl="0"/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D82DEE2-8A9E-5449-8B60-8F90DA1C1AF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1600"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159274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D3E3AB6-7DE2-084D-9C67-AD109608329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36720" y="77760"/>
            <a:ext cx="9061201" cy="110664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90F048-E472-9542-8A21-A43DB414297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87277" y="1295284"/>
            <a:ext cx="9568080" cy="568007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21963" rIns="0" bIns="0" anchor="t" anchorCtr="0" compatLnSpc="1">
            <a:no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Forma Livre 3">
            <a:extLst>
              <a:ext uri="{FF2B5EF4-FFF2-40B4-BE49-F238E27FC236}">
                <a16:creationId xmlns:a16="http://schemas.microsoft.com/office/drawing/2014/main" id="{BBCA928C-E120-7141-A453-921C1FD294DD}"/>
              </a:ext>
            </a:extLst>
          </p:cNvPr>
          <p:cNvSpPr/>
          <p:nvPr/>
        </p:nvSpPr>
        <p:spPr>
          <a:xfrm>
            <a:off x="71277" y="115918"/>
            <a:ext cx="9791998" cy="100799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5C8526">
              <a:alpha val="70000"/>
            </a:srgbClr>
          </a:solidFill>
          <a:ln w="9363" cap="sq">
            <a:solidFill>
              <a:srgbClr val="000066"/>
            </a:solidFill>
            <a:prstDash val="solid"/>
            <a:miter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5" name="Forma Livre 4">
            <a:extLst>
              <a:ext uri="{FF2B5EF4-FFF2-40B4-BE49-F238E27FC236}">
                <a16:creationId xmlns:a16="http://schemas.microsoft.com/office/drawing/2014/main" id="{C13371D5-8631-D145-996F-53C04DC90543}"/>
              </a:ext>
            </a:extLst>
          </p:cNvPr>
          <p:cNvSpPr/>
          <p:nvPr/>
        </p:nvSpPr>
        <p:spPr>
          <a:xfrm>
            <a:off x="7201082" y="7202518"/>
            <a:ext cx="2489042" cy="35711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926AB29-1A2C-714A-8D90-0AA275D6FB5F}" type="slidenum">
              <a:t>‹nº›</a:t>
            </a:fld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4000"/>
        </a:lnSpc>
        <a:spcBef>
          <a:spcPts val="0"/>
        </a:spcBef>
        <a:spcAft>
          <a:spcPts val="0"/>
        </a:spcAft>
        <a:buNone/>
        <a:tabLst>
          <a:tab pos="0" algn="l"/>
          <a:tab pos="448915" algn="l"/>
          <a:tab pos="898196" algn="l"/>
          <a:tab pos="1347478" algn="l"/>
          <a:tab pos="1796759" algn="l"/>
          <a:tab pos="2246040" algn="l"/>
          <a:tab pos="2695322" algn="l"/>
          <a:tab pos="3144603" algn="l"/>
          <a:tab pos="3593875" algn="l"/>
          <a:tab pos="4043156" algn="l"/>
          <a:tab pos="4492438" algn="l"/>
          <a:tab pos="4941719" algn="l"/>
          <a:tab pos="5391000" algn="l"/>
          <a:tab pos="5840281" algn="l"/>
          <a:tab pos="6289563" algn="l"/>
          <a:tab pos="6738844" algn="l"/>
          <a:tab pos="7188116" algn="l"/>
          <a:tab pos="7637397" algn="l"/>
          <a:tab pos="8086679" algn="l"/>
          <a:tab pos="8535960" algn="l"/>
          <a:tab pos="8985241" algn="l"/>
        </a:tabLst>
        <a:defRPr lang="pt-BR" sz="3500" b="0" i="0" u="none" strike="noStrike" kern="0" cap="none" spc="0" baseline="0">
          <a:solidFill>
            <a:srgbClr val="FFFFFF"/>
          </a:solidFill>
          <a:highlight>
            <a:scrgbClr r="0" g="0" b="0">
              <a:alpha val="0"/>
            </a:scrgbClr>
          </a:highlight>
          <a:uFillTx/>
          <a:latin typeface="Trebuchet MS" pitchFamily="34"/>
          <a:ea typeface="Microsoft YaHei" pitchFamily="34"/>
        </a:defRPr>
      </a:lvl1pPr>
    </p:titleStyle>
    <p:bodyStyle>
      <a:lvl1pPr marL="342717" marR="0" lvl="0" indent="-342717" algn="l" defTabSz="914400" rtl="0" fontAlgn="auto" hangingPunct="0">
        <a:lnSpc>
          <a:spcPct val="93000"/>
        </a:lnSpc>
        <a:spcBef>
          <a:spcPts val="0"/>
        </a:spcBef>
        <a:spcAft>
          <a:spcPts val="1425"/>
        </a:spcAft>
        <a:buNone/>
        <a:tabLst>
          <a:tab pos="342717" algn="l"/>
          <a:tab pos="448915" algn="l"/>
          <a:tab pos="898196" algn="l"/>
          <a:tab pos="1347478" algn="l"/>
          <a:tab pos="1796759" algn="l"/>
          <a:tab pos="2246040" algn="l"/>
          <a:tab pos="2695312" algn="l"/>
          <a:tab pos="3144594" algn="l"/>
          <a:tab pos="3593875" algn="l"/>
          <a:tab pos="4043156" algn="l"/>
          <a:tab pos="4492437" algn="l"/>
          <a:tab pos="4941353" algn="l"/>
          <a:tab pos="5390634" algn="l"/>
          <a:tab pos="5839916" algn="l"/>
          <a:tab pos="6289197" algn="l"/>
          <a:tab pos="6738478" algn="l"/>
          <a:tab pos="7187759" algn="l"/>
          <a:tab pos="7637032" algn="l"/>
          <a:tab pos="8086313" algn="l"/>
          <a:tab pos="8535594" algn="l"/>
          <a:tab pos="8984875" algn="l"/>
        </a:tabLst>
        <a:defRPr lang="pt-BR" sz="2500" b="0" i="0" u="none" strike="noStrike" kern="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Arial" pitchFamily="2"/>
          <a:ea typeface="Microsoft YaHei" pitchFamily="34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4B194C9-D4C5-CC45-AF23-DC739B01BD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55276" y="540355"/>
            <a:ext cx="8522281" cy="147671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3E3E700-C132-ED48-82DB-C34BBA1FB6E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55276" y="2183404"/>
            <a:ext cx="8522281" cy="49316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90DE14-86CC-5C4C-BEBC-BB88D2B8A5B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276" y="6886081"/>
            <a:ext cx="2346478" cy="51983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Segoe UI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C15590-E7DD-AB4B-B838-F41D2225FCE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6081"/>
            <a:ext cx="3193916" cy="51983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Segoe UI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6466B5-D93B-7F4A-9C01-5C806854241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6081"/>
            <a:ext cx="2346844" cy="51983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Segoe UI" pitchFamily="2"/>
              </a:defRPr>
            </a:lvl1pPr>
          </a:lstStyle>
          <a:p>
            <a:pPr lvl="0"/>
            <a:fld id="{186DF22F-9AFA-1344-B767-61CF12AFA5D4}" type="slidenum"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>
          <a:tab pos="0" algn="l"/>
          <a:tab pos="448915" algn="l"/>
          <a:tab pos="898196" algn="l"/>
          <a:tab pos="1347478" algn="l"/>
          <a:tab pos="1796759" algn="l"/>
          <a:tab pos="2246040" algn="l"/>
          <a:tab pos="2695322" algn="l"/>
          <a:tab pos="3144603" algn="l"/>
          <a:tab pos="3593875" algn="l"/>
          <a:tab pos="4043156" algn="l"/>
          <a:tab pos="4492438" algn="l"/>
          <a:tab pos="4941719" algn="l"/>
          <a:tab pos="5391000" algn="l"/>
          <a:tab pos="5840281" algn="l"/>
          <a:tab pos="6289563" algn="l"/>
          <a:tab pos="6738844" algn="l"/>
          <a:tab pos="7188116" algn="l"/>
          <a:tab pos="7637397" algn="l"/>
          <a:tab pos="8086679" algn="l"/>
          <a:tab pos="8535960" algn="l"/>
          <a:tab pos="8985241" algn="l"/>
        </a:tabLst>
        <a:defRPr lang="pt-BR" sz="5220" b="0" i="0" u="none" strike="noStrike" kern="1200" cap="none" spc="0" baseline="0">
          <a:solidFill>
            <a:srgbClr val="FFFF00"/>
          </a:solidFill>
          <a:highlight>
            <a:scrgbClr r="0" g="0" b="0">
              <a:alpha val="0"/>
            </a:scrgbClr>
          </a:highlight>
          <a:uFillTx/>
          <a:latin typeface="Times New Roman" pitchFamily="18"/>
          <a:ea typeface="Microsoft YaHei" pitchFamily="34"/>
        </a:defRPr>
      </a:lvl1pPr>
    </p:titleStyle>
    <p:bodyStyle>
      <a:lvl1pPr marL="377281" marR="0" lvl="0" indent="-377281" algn="l" defTabSz="914400" rtl="0" fontAlgn="auto" hangingPunct="0">
        <a:lnSpc>
          <a:spcPct val="100000"/>
        </a:lnSpc>
        <a:spcBef>
          <a:spcPts val="880"/>
        </a:spcBef>
        <a:spcAft>
          <a:spcPts val="0"/>
        </a:spcAft>
        <a:buNone/>
        <a:tabLst>
          <a:tab pos="377281" algn="l"/>
          <a:tab pos="483479" algn="l"/>
          <a:tab pos="932760" algn="l"/>
          <a:tab pos="1382042" algn="l"/>
          <a:tab pos="1831323" algn="l"/>
          <a:tab pos="2280604" algn="l"/>
          <a:tab pos="2729876" algn="l"/>
          <a:tab pos="3179158" algn="l"/>
          <a:tab pos="3628439" algn="l"/>
          <a:tab pos="4077720" algn="l"/>
          <a:tab pos="4527001" algn="l"/>
          <a:tab pos="4975917" algn="l"/>
          <a:tab pos="5425198" algn="l"/>
          <a:tab pos="5874480" algn="l"/>
          <a:tab pos="6323761" algn="l"/>
          <a:tab pos="6773042" algn="l"/>
          <a:tab pos="7222323" algn="l"/>
          <a:tab pos="7671596" algn="l"/>
          <a:tab pos="8120877" algn="l"/>
          <a:tab pos="8570158" algn="l"/>
          <a:tab pos="9019439" algn="l"/>
        </a:tabLst>
        <a:defRPr lang="pt-BR" sz="3530" b="0" i="0" u="none" strike="noStrike" kern="1200" cap="none" spc="0" baseline="0">
          <a:solidFill>
            <a:srgbClr val="FFFFFF"/>
          </a:solidFill>
          <a:highlight>
            <a:scrgbClr r="0" g="0" b="0">
              <a:alpha val="0"/>
            </a:scrgbClr>
          </a:highlight>
          <a:uFillTx/>
          <a:latin typeface="Times New Roman" pitchFamily="18"/>
          <a:ea typeface="Microsoft YaHei" pitchFamily="34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444D7D5-F42D-E942-8A80-ACFFB62390E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55998" y="540721"/>
            <a:ext cx="8525883" cy="148032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3D7186A-D698-9141-99BD-BC7366FDE64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55998" y="2183760"/>
            <a:ext cx="8525883" cy="493523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881F8F-F182-064E-B9E9-CB02281F856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276" y="6885715"/>
            <a:ext cx="2343241" cy="5162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Segoe UI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D25DD6-BC60-654E-9F63-7CFAE94D9D6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004" y="6885715"/>
            <a:ext cx="3190323" cy="5162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Segoe UI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CF0EB1-2D84-9E43-889D-C9EEA9A4125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6996" y="6885715"/>
            <a:ext cx="2343241" cy="5162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Segoe UI" pitchFamily="2"/>
              </a:defRPr>
            </a:lvl1pPr>
          </a:lstStyle>
          <a:p>
            <a:pPr lvl="0"/>
            <a:fld id="{D22FD6B0-41D1-D247-B3E7-1EAF6C2F2398}" type="slidenum"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>
          <a:tab pos="0" algn="l"/>
          <a:tab pos="448915" algn="l"/>
          <a:tab pos="898196" algn="l"/>
          <a:tab pos="1347478" algn="l"/>
          <a:tab pos="1796759" algn="l"/>
          <a:tab pos="2246040" algn="l"/>
          <a:tab pos="2695322" algn="l"/>
          <a:tab pos="3144603" algn="l"/>
          <a:tab pos="3593875" algn="l"/>
          <a:tab pos="4043156" algn="l"/>
          <a:tab pos="4492438" algn="l"/>
          <a:tab pos="4941719" algn="l"/>
          <a:tab pos="5391000" algn="l"/>
          <a:tab pos="5840281" algn="l"/>
          <a:tab pos="6289563" algn="l"/>
          <a:tab pos="6738844" algn="l"/>
          <a:tab pos="7188116" algn="l"/>
          <a:tab pos="7637397" algn="l"/>
          <a:tab pos="8086679" algn="l"/>
          <a:tab pos="8535960" algn="l"/>
          <a:tab pos="8985241" algn="l"/>
        </a:tabLst>
        <a:defRPr lang="pt-BR" sz="5220" b="0" i="0" u="none" strike="noStrike" kern="1200" cap="none" spc="0" baseline="0">
          <a:solidFill>
            <a:srgbClr val="FFFF00"/>
          </a:solidFill>
          <a:highlight>
            <a:scrgbClr r="0" g="0" b="0">
              <a:alpha val="0"/>
            </a:scrgbClr>
          </a:highlight>
          <a:uFillTx/>
          <a:latin typeface="Times New Roman" pitchFamily="18"/>
          <a:ea typeface="Microsoft YaHei" pitchFamily="34"/>
        </a:defRPr>
      </a:lvl1pPr>
    </p:titleStyle>
    <p:bodyStyle>
      <a:lvl1pPr marL="377281" marR="0" lvl="0" indent="-377281" algn="l" defTabSz="914400" rtl="0" fontAlgn="auto" hangingPunct="0">
        <a:lnSpc>
          <a:spcPct val="100000"/>
        </a:lnSpc>
        <a:spcBef>
          <a:spcPts val="880"/>
        </a:spcBef>
        <a:spcAft>
          <a:spcPts val="0"/>
        </a:spcAft>
        <a:buNone/>
        <a:tabLst>
          <a:tab pos="377281" algn="l"/>
          <a:tab pos="483479" algn="l"/>
          <a:tab pos="932760" algn="l"/>
          <a:tab pos="1382042" algn="l"/>
          <a:tab pos="1831323" algn="l"/>
          <a:tab pos="2280604" algn="l"/>
          <a:tab pos="2729876" algn="l"/>
          <a:tab pos="3179158" algn="l"/>
          <a:tab pos="3628439" algn="l"/>
          <a:tab pos="4077720" algn="l"/>
          <a:tab pos="4527001" algn="l"/>
          <a:tab pos="4975917" algn="l"/>
          <a:tab pos="5425198" algn="l"/>
          <a:tab pos="5874480" algn="l"/>
          <a:tab pos="6323761" algn="l"/>
          <a:tab pos="6773042" algn="l"/>
          <a:tab pos="7222323" algn="l"/>
          <a:tab pos="7671596" algn="l"/>
          <a:tab pos="8120877" algn="l"/>
          <a:tab pos="8570158" algn="l"/>
          <a:tab pos="9019439" algn="l"/>
        </a:tabLst>
        <a:defRPr lang="pt-BR" sz="3530" b="0" i="0" u="none" strike="noStrike" kern="1200" cap="none" spc="0" baseline="0">
          <a:solidFill>
            <a:srgbClr val="FFFFFF"/>
          </a:solidFill>
          <a:highlight>
            <a:scrgbClr r="0" g="0" b="0">
              <a:alpha val="0"/>
            </a:scrgbClr>
          </a:highlight>
          <a:uFillTx/>
          <a:latin typeface="Times New Roman" pitchFamily="18"/>
          <a:ea typeface="Microsoft YaHei" pitchFamily="34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>
            <a:extLst>
              <a:ext uri="{FF2B5EF4-FFF2-40B4-BE49-F238E27FC236}">
                <a16:creationId xmlns:a16="http://schemas.microsoft.com/office/drawing/2014/main" id="{9A4CDB06-F993-1348-8595-3486A19C7B4E}"/>
              </a:ext>
            </a:extLst>
          </p:cNvPr>
          <p:cNvSpPr/>
          <p:nvPr/>
        </p:nvSpPr>
        <p:spPr>
          <a:xfrm>
            <a:off x="3428277" y="2225878"/>
            <a:ext cx="10079998" cy="2157"/>
          </a:xfrm>
          <a:custGeom>
            <a:avLst/>
            <a:gdLst>
              <a:gd name="f0" fmla="val w"/>
              <a:gd name="f1" fmla="val h"/>
              <a:gd name="f2" fmla="val 21600"/>
              <a:gd name="f3" fmla="val 1"/>
              <a:gd name="f4" fmla="*/ f0 1 21600"/>
              <a:gd name="f5" fmla="*/ f1 1 21600"/>
              <a:gd name="f6" fmla="+- f2 0 f3"/>
              <a:gd name="f7" fmla="*/ f6 1 21600"/>
              <a:gd name="f8" fmla="*/ f3 1 f7"/>
              <a:gd name="f9" fmla="*/ f2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3" y="f3"/>
                </a:moveTo>
                <a:lnTo>
                  <a:pt x="f2" y="f3"/>
                </a:lnTo>
                <a:lnTo>
                  <a:pt x="f2" y="f2"/>
                </a:lnTo>
                <a:lnTo>
                  <a:pt x="f3" y="f2"/>
                </a:lnTo>
                <a:lnTo>
                  <a:pt x="f3" y="f3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3" name="Forma Livre 2">
            <a:extLst>
              <a:ext uri="{FF2B5EF4-FFF2-40B4-BE49-F238E27FC236}">
                <a16:creationId xmlns:a16="http://schemas.microsoft.com/office/drawing/2014/main" id="{C3496D05-05E3-4141-8405-1975056AA3A6}"/>
              </a:ext>
            </a:extLst>
          </p:cNvPr>
          <p:cNvSpPr/>
          <p:nvPr/>
        </p:nvSpPr>
        <p:spPr>
          <a:xfrm>
            <a:off x="833036" y="1000801"/>
            <a:ext cx="8555757" cy="873361"/>
          </a:xfrm>
          <a:custGeom>
            <a:avLst/>
            <a:gdLst>
              <a:gd name="f0" fmla="val w"/>
              <a:gd name="f1" fmla="val h"/>
              <a:gd name="f2" fmla="val 21600"/>
              <a:gd name="f3" fmla="val 1"/>
              <a:gd name="f4" fmla="*/ f0 1 21600"/>
              <a:gd name="f5" fmla="*/ f1 1 21600"/>
              <a:gd name="f6" fmla="+- f2 0 f3"/>
              <a:gd name="f7" fmla="*/ f6 1 21600"/>
              <a:gd name="f8" fmla="*/ f3 1 f7"/>
              <a:gd name="f9" fmla="*/ f2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3" y="f3"/>
                </a:moveTo>
                <a:lnTo>
                  <a:pt x="f2" y="f3"/>
                </a:lnTo>
                <a:lnTo>
                  <a:pt x="f2" y="f2"/>
                </a:lnTo>
                <a:lnTo>
                  <a:pt x="f3" y="f2"/>
                </a:lnTo>
                <a:lnTo>
                  <a:pt x="f3" y="f3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4" name="Forma Livre 3">
            <a:extLst>
              <a:ext uri="{FF2B5EF4-FFF2-40B4-BE49-F238E27FC236}">
                <a16:creationId xmlns:a16="http://schemas.microsoft.com/office/drawing/2014/main" id="{7DE4A79B-1A71-DA40-BEF7-6A86EE1F7BF7}"/>
              </a:ext>
            </a:extLst>
          </p:cNvPr>
          <p:cNvSpPr/>
          <p:nvPr/>
        </p:nvSpPr>
        <p:spPr>
          <a:xfrm>
            <a:off x="1427762" y="3552480"/>
            <a:ext cx="1428475" cy="1801"/>
          </a:xfrm>
          <a:custGeom>
            <a:avLst/>
            <a:gdLst>
              <a:gd name="f0" fmla="val w"/>
              <a:gd name="f1" fmla="val h"/>
              <a:gd name="f2" fmla="val 21600"/>
              <a:gd name="f3" fmla="val 1"/>
              <a:gd name="f4" fmla="*/ f0 1 21600"/>
              <a:gd name="f5" fmla="*/ f1 1 21600"/>
              <a:gd name="f6" fmla="+- f2 0 f3"/>
              <a:gd name="f7" fmla="*/ f6 1 21600"/>
              <a:gd name="f8" fmla="*/ f3 1 f7"/>
              <a:gd name="f9" fmla="*/ f2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3" y="f3"/>
                </a:moveTo>
                <a:lnTo>
                  <a:pt x="f2" y="f3"/>
                </a:lnTo>
                <a:lnTo>
                  <a:pt x="f2" y="f2"/>
                </a:lnTo>
                <a:lnTo>
                  <a:pt x="f3" y="f2"/>
                </a:lnTo>
                <a:lnTo>
                  <a:pt x="f3" y="f3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5" name="Forma Livre 4">
            <a:extLst>
              <a:ext uri="{FF2B5EF4-FFF2-40B4-BE49-F238E27FC236}">
                <a16:creationId xmlns:a16="http://schemas.microsoft.com/office/drawing/2014/main" id="{C716D9A9-004B-7847-93D1-9709D43A8DCB}"/>
              </a:ext>
            </a:extLst>
          </p:cNvPr>
          <p:cNvSpPr/>
          <p:nvPr/>
        </p:nvSpPr>
        <p:spPr>
          <a:xfrm>
            <a:off x="1427762" y="3552480"/>
            <a:ext cx="5543998" cy="1801"/>
          </a:xfrm>
          <a:custGeom>
            <a:avLst/>
            <a:gdLst>
              <a:gd name="f0" fmla="val w"/>
              <a:gd name="f1" fmla="val h"/>
              <a:gd name="f2" fmla="val 21600"/>
              <a:gd name="f3" fmla="val 1"/>
              <a:gd name="f4" fmla="*/ f0 1 21600"/>
              <a:gd name="f5" fmla="*/ f1 1 21600"/>
              <a:gd name="f6" fmla="+- f2 0 f3"/>
              <a:gd name="f7" fmla="*/ f6 1 21600"/>
              <a:gd name="f8" fmla="*/ f3 1 f7"/>
              <a:gd name="f9" fmla="*/ f2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3" y="f3"/>
                </a:moveTo>
                <a:lnTo>
                  <a:pt x="f2" y="f3"/>
                </a:lnTo>
                <a:lnTo>
                  <a:pt x="f2" y="f2"/>
                </a:lnTo>
                <a:lnTo>
                  <a:pt x="f3" y="f2"/>
                </a:lnTo>
                <a:lnTo>
                  <a:pt x="f3" y="f3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6" name="Espaço Reservado para Título 5">
            <a:extLst>
              <a:ext uri="{FF2B5EF4-FFF2-40B4-BE49-F238E27FC236}">
                <a16:creationId xmlns:a16="http://schemas.microsoft.com/office/drawing/2014/main" id="{8A2FD9B4-DB6C-BA4E-8B8B-EC96D44E02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0599"/>
            <a:ext cx="9063359" cy="125315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pt-BR"/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9BA47F7A-4B56-8547-8503-CD038256EE2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8678"/>
            <a:ext cx="9063359" cy="43754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0" marR="0" lvl="0" indent="0" algn="ctr" defTabSz="914400" rtl="0" fontAlgn="auto" hangingPunct="0">
        <a:lnSpc>
          <a:spcPct val="93000"/>
        </a:lnSpc>
        <a:spcBef>
          <a:spcPts val="0"/>
        </a:spcBef>
        <a:spcAft>
          <a:spcPts val="0"/>
        </a:spcAft>
        <a:buNone/>
        <a:tabLst>
          <a:tab pos="0" algn="l"/>
          <a:tab pos="448915" algn="l"/>
          <a:tab pos="898196" algn="l"/>
          <a:tab pos="1347478" algn="l"/>
          <a:tab pos="1796759" algn="l"/>
          <a:tab pos="2246040" algn="l"/>
          <a:tab pos="2695322" algn="l"/>
          <a:tab pos="3144603" algn="l"/>
          <a:tab pos="3593875" algn="l"/>
          <a:tab pos="4043156" algn="l"/>
          <a:tab pos="4492438" algn="l"/>
          <a:tab pos="4941719" algn="l"/>
          <a:tab pos="5391000" algn="l"/>
          <a:tab pos="5840281" algn="l"/>
          <a:tab pos="6289563" algn="l"/>
          <a:tab pos="6738844" algn="l"/>
          <a:tab pos="7188116" algn="l"/>
          <a:tab pos="7637397" algn="l"/>
          <a:tab pos="8086679" algn="l"/>
          <a:tab pos="8535960" algn="l"/>
          <a:tab pos="8985241" algn="l"/>
        </a:tabLst>
        <a:defRPr lang="pt-BR" sz="522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Arial" pitchFamily="18"/>
          <a:ea typeface="Microsoft YaHei" pitchFamily="34"/>
        </a:defRPr>
      </a:lvl1pPr>
    </p:titleStyle>
    <p:bodyStyle>
      <a:lvl1pPr marL="377281" marR="0" lvl="0" indent="-377281" algn="l" defTabSz="914400" rtl="0" fontAlgn="auto" hangingPunct="0">
        <a:lnSpc>
          <a:spcPct val="93000"/>
        </a:lnSpc>
        <a:spcBef>
          <a:spcPts val="1570"/>
        </a:spcBef>
        <a:spcAft>
          <a:spcPts val="0"/>
        </a:spcAft>
        <a:buNone/>
        <a:tabLst>
          <a:tab pos="377281" algn="l"/>
          <a:tab pos="483479" algn="l"/>
          <a:tab pos="932760" algn="l"/>
          <a:tab pos="1382042" algn="l"/>
          <a:tab pos="1831323" algn="l"/>
          <a:tab pos="2280604" algn="l"/>
          <a:tab pos="2729876" algn="l"/>
          <a:tab pos="3179158" algn="l"/>
          <a:tab pos="3628439" algn="l"/>
          <a:tab pos="4077720" algn="l"/>
          <a:tab pos="4527001" algn="l"/>
          <a:tab pos="4975917" algn="l"/>
          <a:tab pos="5425198" algn="l"/>
          <a:tab pos="5874480" algn="l"/>
          <a:tab pos="6323761" algn="l"/>
          <a:tab pos="6773042" algn="l"/>
          <a:tab pos="7222323" algn="l"/>
          <a:tab pos="7671596" algn="l"/>
          <a:tab pos="8120877" algn="l"/>
          <a:tab pos="8570158" algn="l"/>
          <a:tab pos="9019439" algn="l"/>
        </a:tabLst>
        <a:defRPr lang="pt-BR" sz="353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Arial" pitchFamily="18"/>
          <a:ea typeface="Microsoft YaHei" pitchFamily="34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>
            <a:extLst>
              <a:ext uri="{FF2B5EF4-FFF2-40B4-BE49-F238E27FC236}">
                <a16:creationId xmlns:a16="http://schemas.microsoft.com/office/drawing/2014/main" id="{A476A371-901A-2549-AB6D-E162311912E1}"/>
              </a:ext>
            </a:extLst>
          </p:cNvPr>
          <p:cNvSpPr/>
          <p:nvPr/>
        </p:nvSpPr>
        <p:spPr>
          <a:xfrm>
            <a:off x="843122" y="1039681"/>
            <a:ext cx="8498881" cy="100872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0" i="0" u="none" strike="noStrike" kern="1200" cap="none" spc="0" baseline="0">
                <a:solidFill>
                  <a:srgbClr val="000000"/>
                </a:solidFill>
                <a:uFillTx/>
                <a:latin typeface="Trebuchet MS" pitchFamily="34"/>
                <a:ea typeface="BatangChe" pitchFamily="49"/>
                <a:cs typeface="BatangChe" pitchFamily="49"/>
              </a:rPr>
              <a:t>Ministério do Meio Ambiente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0" i="0" u="none" strike="noStrike" kern="1200" cap="none" spc="0" baseline="0">
                <a:solidFill>
                  <a:srgbClr val="000000"/>
                </a:solidFill>
                <a:uFillTx/>
                <a:latin typeface="Trebuchet MS" pitchFamily="34"/>
                <a:ea typeface="BatangChe" pitchFamily="49"/>
                <a:cs typeface="BatangChe" pitchFamily="49"/>
              </a:rPr>
              <a:t>Instituto Brasileiro do Meio Ambiente e dos Recursos Naturais Renováveis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0" i="0" u="none" strike="noStrike" kern="1200" cap="none" spc="0" baseline="0">
                <a:solidFill>
                  <a:srgbClr val="000000"/>
                </a:solidFill>
                <a:uFillTx/>
                <a:latin typeface="Trebuchet MS" pitchFamily="34"/>
                <a:ea typeface="BatangChe" pitchFamily="49"/>
                <a:cs typeface="BatangChe" pitchFamily="49"/>
              </a:rPr>
              <a:t>Diretoria de Licenciamento Ambiental – DILIC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80F1510-C66F-4B41-A1FE-8014D00512B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390921" y="36356"/>
            <a:ext cx="1152720" cy="107964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Forma Livre 3">
            <a:extLst>
              <a:ext uri="{FF2B5EF4-FFF2-40B4-BE49-F238E27FC236}">
                <a16:creationId xmlns:a16="http://schemas.microsoft.com/office/drawing/2014/main" id="{BB25799D-EB33-994C-9137-99617932F965}"/>
              </a:ext>
            </a:extLst>
          </p:cNvPr>
          <p:cNvSpPr/>
          <p:nvPr/>
        </p:nvSpPr>
        <p:spPr>
          <a:xfrm>
            <a:off x="3103555" y="1257482"/>
            <a:ext cx="4002118" cy="43307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4997" rIns="90004" bIns="44997" anchor="t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994B7B-605F-5446-B1CE-7E3CA47B489F}" type="slidenum">
              <a:t>1</a:t>
            </a:fld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5" name="Forma Livre 4">
            <a:extLst>
              <a:ext uri="{FF2B5EF4-FFF2-40B4-BE49-F238E27FC236}">
                <a16:creationId xmlns:a16="http://schemas.microsoft.com/office/drawing/2014/main" id="{1C013FD9-1587-4547-830E-949B572E1535}"/>
              </a:ext>
            </a:extLst>
          </p:cNvPr>
          <p:cNvSpPr/>
          <p:nvPr/>
        </p:nvSpPr>
        <p:spPr>
          <a:xfrm>
            <a:off x="2777517" y="5338870"/>
            <a:ext cx="4630091" cy="83317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000000"/>
                </a:solidFill>
                <a:uFillTx/>
                <a:latin typeface="Trebuchet MS" pitchFamily="34"/>
                <a:ea typeface="Malgun Gothic" pitchFamily="34"/>
                <a:cs typeface="Malgun Gothic" pitchFamily="34"/>
              </a:rPr>
              <a:t>Jônatas Souza da Trindade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0" i="0" u="none" strike="noStrike" kern="1200" cap="none" spc="0" baseline="0">
                <a:solidFill>
                  <a:srgbClr val="000000"/>
                </a:solidFill>
                <a:uFillTx/>
                <a:latin typeface="Trebuchet MS" pitchFamily="34"/>
                <a:ea typeface="Malgun Gothic" pitchFamily="34"/>
                <a:cs typeface="Malgun Gothic" pitchFamily="34"/>
              </a:rPr>
              <a:t>Diretor</a:t>
            </a:r>
          </a:p>
        </p:txBody>
      </p:sp>
      <p:sp>
        <p:nvSpPr>
          <p:cNvPr id="6" name="Forma Livre 5">
            <a:extLst>
              <a:ext uri="{FF2B5EF4-FFF2-40B4-BE49-F238E27FC236}">
                <a16:creationId xmlns:a16="http://schemas.microsoft.com/office/drawing/2014/main" id="{B912C8FF-175A-1546-8772-6FB86D97C80D}"/>
              </a:ext>
            </a:extLst>
          </p:cNvPr>
          <p:cNvSpPr/>
          <p:nvPr/>
        </p:nvSpPr>
        <p:spPr>
          <a:xfrm>
            <a:off x="215999" y="2416320"/>
            <a:ext cx="9648721" cy="237167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5C8526">
              <a:alpha val="80000"/>
            </a:srgbClr>
          </a:solidFill>
          <a:ln w="9363" cap="sq">
            <a:solidFill>
              <a:srgbClr val="000066"/>
            </a:solidFill>
            <a:prstDash val="solid"/>
            <a:miter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</p:txBody>
      </p:sp>
      <p:sp>
        <p:nvSpPr>
          <p:cNvPr id="7" name="Forma Livre 6">
            <a:extLst>
              <a:ext uri="{FF2B5EF4-FFF2-40B4-BE49-F238E27FC236}">
                <a16:creationId xmlns:a16="http://schemas.microsoft.com/office/drawing/2014/main" id="{AED105AF-66CF-6049-BB2D-D24220F610CA}"/>
              </a:ext>
            </a:extLst>
          </p:cNvPr>
          <p:cNvSpPr/>
          <p:nvPr/>
        </p:nvSpPr>
        <p:spPr>
          <a:xfrm>
            <a:off x="280976" y="2468733"/>
            <a:ext cx="9647276" cy="192629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200" b="1" i="0" u="none" strike="noStrike" kern="1200" cap="none" spc="0" baseline="0" dirty="0">
                <a:solidFill>
                  <a:srgbClr val="FFFF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Trebuchet MS" pitchFamily="34"/>
                <a:ea typeface="Malgun Gothic" pitchFamily="34"/>
                <a:cs typeface="Malgun Gothic" pitchFamily="34"/>
              </a:rPr>
              <a:t>SEMINÁRIO  INTERNACIONAL</a:t>
            </a:r>
          </a:p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200" b="1" i="0" u="none" strike="noStrike" kern="1200" cap="none" spc="0" baseline="0" dirty="0">
                <a:solidFill>
                  <a:srgbClr val="FFFF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Trebuchet MS" pitchFamily="34"/>
                <a:ea typeface="Malgun Gothic" pitchFamily="34"/>
                <a:cs typeface="Malgun Gothic" pitchFamily="34"/>
              </a:rPr>
              <a:t>SOBRE SEGURANÇA DE BARRAGENS:</a:t>
            </a:r>
          </a:p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200" b="1" i="0" u="none" strike="noStrike" kern="1200" cap="none" spc="0" baseline="0" dirty="0">
                <a:solidFill>
                  <a:srgbClr val="FFFF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Trebuchet MS" pitchFamily="34"/>
                <a:ea typeface="Malgun Gothic" pitchFamily="34"/>
                <a:cs typeface="Malgun Gothic" pitchFamily="34"/>
              </a:rPr>
              <a:t>A atuação do Ibama na fiscalização de barragens – viés socioambiental</a:t>
            </a:r>
          </a:p>
        </p:txBody>
      </p:sp>
      <p:sp>
        <p:nvSpPr>
          <p:cNvPr id="8" name="Forma Livre 7">
            <a:extLst>
              <a:ext uri="{FF2B5EF4-FFF2-40B4-BE49-F238E27FC236}">
                <a16:creationId xmlns:a16="http://schemas.microsoft.com/office/drawing/2014/main" id="{22670DD8-6978-404F-9D7F-E3444C5D08E7}"/>
              </a:ext>
            </a:extLst>
          </p:cNvPr>
          <p:cNvSpPr/>
          <p:nvPr/>
        </p:nvSpPr>
        <p:spPr>
          <a:xfrm>
            <a:off x="2988158" y="6787902"/>
            <a:ext cx="4104302" cy="40229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0" i="0" u="none" strike="noStrike" kern="1200" cap="none" spc="0" baseline="0">
                <a:solidFill>
                  <a:srgbClr val="000000"/>
                </a:solidFill>
                <a:uFillTx/>
                <a:latin typeface="Trebuchet MS" pitchFamily="34"/>
                <a:ea typeface="Malgun Gothic" pitchFamily="34"/>
                <a:cs typeface="Malgun Gothic" pitchFamily="34"/>
              </a:rPr>
              <a:t>Brasília, 11 de novembro de 2019.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>
            <a:extLst>
              <a:ext uri="{FF2B5EF4-FFF2-40B4-BE49-F238E27FC236}">
                <a16:creationId xmlns:a16="http://schemas.microsoft.com/office/drawing/2014/main" id="{42BBF6F3-8C69-F245-8BA9-AFA76F6147E5}"/>
              </a:ext>
            </a:extLst>
          </p:cNvPr>
          <p:cNvSpPr/>
          <p:nvPr/>
        </p:nvSpPr>
        <p:spPr>
          <a:xfrm>
            <a:off x="936720" y="107999"/>
            <a:ext cx="9070921" cy="97956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500" b="0" i="0" u="none" strike="noStrike" kern="1200" cap="none" spc="0" baseline="0">
                <a:solidFill>
                  <a:srgbClr val="FFFFFF"/>
                </a:solidFill>
                <a:uFillTx/>
                <a:latin typeface="Trebuchet MS" pitchFamily="34"/>
                <a:ea typeface="Microsoft YaHei" pitchFamily="34"/>
                <a:cs typeface="Microsoft YaHei" pitchFamily="34"/>
              </a:rPr>
              <a:t>OBJETIVO</a:t>
            </a:r>
          </a:p>
        </p:txBody>
      </p:sp>
      <p:sp>
        <p:nvSpPr>
          <p:cNvPr id="3" name="Forma Livre 2">
            <a:extLst>
              <a:ext uri="{FF2B5EF4-FFF2-40B4-BE49-F238E27FC236}">
                <a16:creationId xmlns:a16="http://schemas.microsoft.com/office/drawing/2014/main" id="{8D21F454-D061-7B4B-9ADC-DBBE3EBD80F3}"/>
              </a:ext>
            </a:extLst>
          </p:cNvPr>
          <p:cNvSpPr/>
          <p:nvPr/>
        </p:nvSpPr>
        <p:spPr>
          <a:xfrm>
            <a:off x="719276" y="1223997"/>
            <a:ext cx="8783644" cy="595943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21963" rIns="0" bIns="0" anchor="t" anchorCtr="0" compatLnSpc="1">
            <a:noAutofit/>
          </a:bodyPr>
          <a:lstStyle/>
          <a:p>
            <a:pPr marL="44284" marR="0" lvl="0" indent="0" algn="just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4284" algn="l"/>
                <a:tab pos="493199" algn="l"/>
                <a:tab pos="942480" algn="l"/>
                <a:tab pos="1391762" algn="l"/>
                <a:tab pos="1841043" algn="l"/>
                <a:tab pos="2290324" algn="l"/>
                <a:tab pos="2739606" algn="l"/>
                <a:tab pos="3188887" algn="l"/>
                <a:tab pos="3638159" algn="l"/>
                <a:tab pos="4087440" algn="l"/>
                <a:tab pos="4536722" algn="l"/>
                <a:tab pos="4986003" algn="l"/>
                <a:tab pos="5435284" algn="l"/>
                <a:tab pos="5884565" algn="l"/>
                <a:tab pos="6333847" algn="l"/>
                <a:tab pos="6783128" algn="l"/>
                <a:tab pos="7232400" algn="l"/>
                <a:tab pos="7681681" algn="l"/>
                <a:tab pos="8130963" algn="l"/>
                <a:tab pos="8580244" algn="l"/>
                <a:tab pos="902952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1200" cap="none" spc="0" baseline="0" dirty="0">
              <a:solidFill>
                <a:srgbClr val="FFFFFF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  <a:p>
            <a:pPr marL="501484" marR="0" lvl="0" indent="-457200" algn="just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44284" algn="l"/>
                <a:tab pos="493199" algn="l"/>
                <a:tab pos="942480" algn="l"/>
                <a:tab pos="1391762" algn="l"/>
                <a:tab pos="1841043" algn="l"/>
                <a:tab pos="2290324" algn="l"/>
                <a:tab pos="2739606" algn="l"/>
                <a:tab pos="3188887" algn="l"/>
                <a:tab pos="3638159" algn="l"/>
                <a:tab pos="4087440" algn="l"/>
                <a:tab pos="4536722" algn="l"/>
                <a:tab pos="4986003" algn="l"/>
                <a:tab pos="5435284" algn="l"/>
                <a:tab pos="5884565" algn="l"/>
                <a:tab pos="6333847" algn="l"/>
                <a:tab pos="6783128" algn="l"/>
                <a:tab pos="7232400" algn="l"/>
                <a:tab pos="7681681" algn="l"/>
                <a:tab pos="8130963" algn="l"/>
                <a:tab pos="8580244" algn="l"/>
                <a:tab pos="902952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2"/>
                <a:ea typeface="Arial" pitchFamily="34"/>
                <a:cs typeface="Arial" pitchFamily="34"/>
              </a:rPr>
              <a:t>Apresentar os aspectos considerados relevantes do ponto de vista socioambiental observados pelo Ibama na aplicação da Política Nacional de Segurança de Barragens (PNSB) e legislação correlata.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DB093D0E-7761-514B-ACBE-1A6FB91CC1B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0570" y="1391945"/>
            <a:ext cx="9206663" cy="5737722"/>
          </a:xfrm>
        </p:spPr>
        <p:txBody>
          <a:bodyPr>
            <a:normAutofit/>
          </a:bodyPr>
          <a:lstStyle/>
          <a:p>
            <a:pPr marL="457200" lvl="0" indent="-457200">
              <a:buSzPct val="100000"/>
              <a:buFont typeface="Wingdings" pitchFamily="2"/>
              <a:buChar char="ü"/>
              <a:tabLst>
                <a:tab pos="342718" algn="l"/>
                <a:tab pos="448916" algn="l"/>
                <a:tab pos="898196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8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60" algn="l"/>
                <a:tab pos="7637032" algn="l"/>
                <a:tab pos="8086313" algn="l"/>
                <a:tab pos="8535594" algn="l"/>
                <a:tab pos="8984876" algn="l"/>
              </a:tabLst>
            </a:pPr>
            <a:r>
              <a:rPr lang="pt-BR" sz="3200" dirty="0"/>
              <a:t>Apresentação do Plano de Segurança da Barragem à população;</a:t>
            </a:r>
          </a:p>
          <a:p>
            <a:pPr marL="457200" lvl="0" indent="-457200">
              <a:buSzPct val="100000"/>
              <a:buFont typeface="Wingdings" pitchFamily="2"/>
              <a:buChar char="ü"/>
              <a:tabLst>
                <a:tab pos="342718" algn="l"/>
                <a:tab pos="448916" algn="l"/>
                <a:tab pos="898196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8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60" algn="l"/>
                <a:tab pos="7637032" algn="l"/>
                <a:tab pos="8086313" algn="l"/>
                <a:tab pos="8535594" algn="l"/>
                <a:tab pos="8984876" algn="l"/>
              </a:tabLst>
            </a:pPr>
            <a:r>
              <a:rPr lang="pt-BR" sz="3200" dirty="0">
                <a:ea typeface="Arial Unicode MS" pitchFamily="34"/>
                <a:cs typeface="Arial Unicode MS" pitchFamily="34"/>
              </a:rPr>
              <a:t>Disponibilizar aos cidadãos informações sobre registros e controles – condição de estabilidade do barramento (internet). </a:t>
            </a:r>
          </a:p>
          <a:p>
            <a:pPr marL="457200" lvl="0" indent="-457200">
              <a:buSzPct val="100000"/>
              <a:buFont typeface="Wingdings" pitchFamily="2"/>
              <a:buChar char="ü"/>
              <a:tabLst>
                <a:tab pos="342718" algn="l"/>
                <a:tab pos="448916" algn="l"/>
                <a:tab pos="898196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8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60" algn="l"/>
                <a:tab pos="7637032" algn="l"/>
                <a:tab pos="8086313" algn="l"/>
                <a:tab pos="8535594" algn="l"/>
                <a:tab pos="8984876" algn="l"/>
              </a:tabLst>
            </a:pPr>
            <a:r>
              <a:rPr lang="pt-BR" sz="3200" dirty="0">
                <a:ea typeface="Arial Unicode MS" pitchFamily="34"/>
                <a:cs typeface="Arial Unicode MS" pitchFamily="34"/>
              </a:rPr>
              <a:t>Treinar/capacitar a população – Plano de treinamento do PAE - ponto de encontro, como agir em situações de emergência.</a:t>
            </a:r>
          </a:p>
          <a:p>
            <a:pPr lvl="0"/>
            <a:endParaRPr lang="pt-BR" dirty="0"/>
          </a:p>
        </p:txBody>
      </p:sp>
      <p:sp>
        <p:nvSpPr>
          <p:cNvPr id="3" name="CaixaDeTexto 1">
            <a:extLst>
              <a:ext uri="{FF2B5EF4-FFF2-40B4-BE49-F238E27FC236}">
                <a16:creationId xmlns:a16="http://schemas.microsoft.com/office/drawing/2014/main" id="{1DAC1638-6E4C-B24A-B96E-C77068BF0B92}"/>
              </a:ext>
            </a:extLst>
          </p:cNvPr>
          <p:cNvSpPr txBox="1"/>
          <p:nvPr/>
        </p:nvSpPr>
        <p:spPr>
          <a:xfrm>
            <a:off x="3382841" y="318055"/>
            <a:ext cx="331494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TRANSPARÊNCIA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35CF9D73-804E-CF48-8C06-A35FECF36D9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701" y="1503950"/>
            <a:ext cx="8694535" cy="4804723"/>
          </a:xfrm>
        </p:spPr>
        <p:txBody>
          <a:bodyPr/>
          <a:lstStyle/>
          <a:p>
            <a:pPr marL="457200" lvl="0" indent="-457200" algn="just">
              <a:buSzPct val="100000"/>
              <a:buFont typeface="Wingdings" pitchFamily="2"/>
              <a:buChar char="ü"/>
              <a:tabLst>
                <a:tab pos="342718" algn="l"/>
                <a:tab pos="448916" algn="l"/>
                <a:tab pos="898196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8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60" algn="l"/>
                <a:tab pos="7637032" algn="l"/>
                <a:tab pos="8086313" algn="l"/>
                <a:tab pos="8535594" algn="l"/>
                <a:tab pos="8984876" algn="l"/>
              </a:tabLst>
            </a:pPr>
            <a:r>
              <a:rPr lang="pt-BR" sz="3200" dirty="0"/>
              <a:t>Ampliar a efetividade do Plano de Comunicação Social. Importância dos Planos de Segurança de Barragem (PSB) e do Plano de Ação de Emergência (PAE).</a:t>
            </a:r>
          </a:p>
          <a:p>
            <a:pPr marL="495001" lvl="0" indent="-457200" algn="just">
              <a:buSzPct val="100000"/>
              <a:buFont typeface="Wingdings" pitchFamily="2"/>
              <a:buChar char="ü"/>
              <a:tabLst>
                <a:tab pos="342717" algn="l"/>
                <a:tab pos="448925" algn="l"/>
                <a:tab pos="898196" algn="l"/>
                <a:tab pos="1347477" algn="l"/>
                <a:tab pos="1796759" algn="l"/>
                <a:tab pos="2246040" algn="l"/>
                <a:tab pos="2695321" algn="l"/>
                <a:tab pos="3144603" algn="l"/>
                <a:tab pos="3593875" algn="l"/>
                <a:tab pos="4043156" algn="l"/>
                <a:tab pos="4492437" algn="l"/>
                <a:tab pos="4941362" algn="l"/>
                <a:tab pos="5390643" algn="l"/>
                <a:tab pos="5839915" algn="l"/>
                <a:tab pos="6289197" algn="l"/>
                <a:tab pos="6738478" algn="l"/>
                <a:tab pos="7187759" algn="l"/>
                <a:tab pos="7637041" algn="l"/>
                <a:tab pos="8086322" algn="l"/>
                <a:tab pos="8535603" algn="l"/>
                <a:tab pos="8984875" algn="l"/>
              </a:tabLst>
            </a:pPr>
            <a:endParaRPr lang="pt-BR" sz="3200" dirty="0"/>
          </a:p>
          <a:p>
            <a:pPr marL="457200" lvl="0" indent="-457200" algn="just">
              <a:buSzPct val="100000"/>
              <a:buFont typeface="Wingdings" pitchFamily="2"/>
              <a:buChar char="ü"/>
              <a:tabLst>
                <a:tab pos="342718" algn="l"/>
                <a:tab pos="448916" algn="l"/>
                <a:tab pos="898196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8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60" algn="l"/>
                <a:tab pos="7637032" algn="l"/>
                <a:tab pos="8086313" algn="l"/>
                <a:tab pos="8535594" algn="l"/>
                <a:tab pos="8984876" algn="l"/>
              </a:tabLst>
            </a:pPr>
            <a:r>
              <a:rPr lang="pt-BR" sz="3200" dirty="0"/>
              <a:t>Ampliar a efetividade dos planos de comunicação – cultura interna (funcionários) e participação da população local nas ações preventivas e emergenciais.</a:t>
            </a:r>
          </a:p>
        </p:txBody>
      </p:sp>
      <p:sp>
        <p:nvSpPr>
          <p:cNvPr id="3" name="CaixaDeTexto 1">
            <a:extLst>
              <a:ext uri="{FF2B5EF4-FFF2-40B4-BE49-F238E27FC236}">
                <a16:creationId xmlns:a16="http://schemas.microsoft.com/office/drawing/2014/main" id="{1E274FEB-2CD1-F646-AA4D-C99D60D0EB90}"/>
              </a:ext>
            </a:extLst>
          </p:cNvPr>
          <p:cNvSpPr txBox="1"/>
          <p:nvPr/>
        </p:nvSpPr>
        <p:spPr>
          <a:xfrm>
            <a:off x="1842049" y="331305"/>
            <a:ext cx="6374291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TRANSPARÊNCIA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B556BEDD-6F22-0F46-A6C1-20FA55E5EE1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1511" y="1226914"/>
            <a:ext cx="9146075" cy="5889504"/>
          </a:xfrm>
        </p:spPr>
        <p:txBody>
          <a:bodyPr>
            <a:normAutofit/>
          </a:bodyPr>
          <a:lstStyle/>
          <a:p>
            <a:pPr marL="457200" lvl="0" indent="-457200" algn="just">
              <a:lnSpc>
                <a:spcPct val="100000"/>
              </a:lnSpc>
              <a:buSzPct val="100000"/>
              <a:buFont typeface="Wingdings" pitchFamily="2"/>
              <a:buChar char="ü"/>
              <a:tabLst>
                <a:tab pos="342718" algn="l"/>
                <a:tab pos="448916" algn="l"/>
                <a:tab pos="898196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8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60" algn="l"/>
                <a:tab pos="7637032" algn="l"/>
                <a:tab pos="8086313" algn="l"/>
                <a:tab pos="8535594" algn="l"/>
                <a:tab pos="8984876" algn="l"/>
              </a:tabLst>
            </a:pPr>
            <a:r>
              <a:rPr lang="pt-BR" sz="3200"/>
              <a:t>I</a:t>
            </a:r>
            <a:r>
              <a:rPr lang="pt-BR" sz="3200" u="sng"/>
              <a:t>nspeções qualitativas de segurança de barragem</a:t>
            </a:r>
            <a:r>
              <a:rPr lang="pt-BR" sz="3200"/>
              <a:t> </a:t>
            </a:r>
            <a:r>
              <a:rPr lang="pt-BR" sz="3200" u="sng"/>
              <a:t>baseadas em buscas e avaliações visuais</a:t>
            </a:r>
            <a:r>
              <a:rPr lang="pt-BR" sz="3200"/>
              <a:t> de anomalias nos vários elementos constituintes do barramento e estruturas auxiliares, </a:t>
            </a:r>
            <a:r>
              <a:rPr lang="pt-BR" sz="3200" u="sng"/>
              <a:t>não tendo a pretensão de auditar projetos</a:t>
            </a:r>
            <a:r>
              <a:rPr lang="pt-BR" sz="3200"/>
              <a:t> – não substitui o acompanhamento sistemático das estruturas por parte do empreendedor.</a:t>
            </a:r>
          </a:p>
          <a:p>
            <a:pPr marL="457200" lvl="0" indent="-457200" algn="just">
              <a:lnSpc>
                <a:spcPct val="100000"/>
              </a:lnSpc>
              <a:buSzPct val="100000"/>
              <a:buFont typeface="Wingdings" pitchFamily="2"/>
              <a:buChar char="ü"/>
              <a:tabLst>
                <a:tab pos="342718" algn="l"/>
                <a:tab pos="448916" algn="l"/>
                <a:tab pos="898196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8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60" algn="l"/>
                <a:tab pos="7637032" algn="l"/>
                <a:tab pos="8086313" algn="l"/>
                <a:tab pos="8535594" algn="l"/>
                <a:tab pos="8984876" algn="l"/>
              </a:tabLst>
            </a:pPr>
            <a:r>
              <a:rPr lang="pt-BR" sz="3200"/>
              <a:t>Avalia a necessidade de adoção de ações imediatas, caso identificadas anomalias nas estruturas vistoriadas.</a:t>
            </a:r>
          </a:p>
        </p:txBody>
      </p:sp>
      <p:sp>
        <p:nvSpPr>
          <p:cNvPr id="3" name="CaixaDeTexto 3">
            <a:extLst>
              <a:ext uri="{FF2B5EF4-FFF2-40B4-BE49-F238E27FC236}">
                <a16:creationId xmlns:a16="http://schemas.microsoft.com/office/drawing/2014/main" id="{4104E130-5D16-E54E-BC54-149511E0B564}"/>
              </a:ext>
            </a:extLst>
          </p:cNvPr>
          <p:cNvSpPr txBox="1"/>
          <p:nvPr/>
        </p:nvSpPr>
        <p:spPr>
          <a:xfrm>
            <a:off x="2476012" y="304796"/>
            <a:ext cx="5128595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ACOMPANHAMENTO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2D568915-4CD9-8445-89D5-3684ADA0C7B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93042" y="1391945"/>
            <a:ext cx="8694535" cy="4804723"/>
          </a:xfrm>
        </p:spPr>
        <p:txBody>
          <a:bodyPr/>
          <a:lstStyle/>
          <a:p>
            <a:pPr marL="457200" lvl="0" indent="-457200">
              <a:buSzPct val="100000"/>
              <a:buFont typeface="Wingdings" pitchFamily="2"/>
              <a:buChar char="ü"/>
              <a:tabLst>
                <a:tab pos="342718" algn="l"/>
                <a:tab pos="448916" algn="l"/>
                <a:tab pos="898196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8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60" algn="l"/>
                <a:tab pos="7637032" algn="l"/>
                <a:tab pos="8086313" algn="l"/>
                <a:tab pos="8535594" algn="l"/>
                <a:tab pos="8984876" algn="l"/>
              </a:tabLst>
            </a:pPr>
            <a:r>
              <a:rPr lang="pt-BR" sz="3200" dirty="0"/>
              <a:t>Estabelecer mecanismo de acompanhamento/monitoramento automatizado – resposta/ação imediata (empresas).</a:t>
            </a:r>
          </a:p>
          <a:p>
            <a:pPr marL="457200" lvl="0" indent="-457200">
              <a:buSzPct val="100000"/>
              <a:buFont typeface="Wingdings" pitchFamily="2"/>
              <a:buChar char="ü"/>
              <a:tabLst>
                <a:tab pos="342718" algn="l"/>
                <a:tab pos="448916" algn="l"/>
                <a:tab pos="898196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8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60" algn="l"/>
                <a:tab pos="7637032" algn="l"/>
                <a:tab pos="8086313" algn="l"/>
                <a:tab pos="8535594" algn="l"/>
                <a:tab pos="8984876" algn="l"/>
              </a:tabLst>
            </a:pPr>
            <a:r>
              <a:rPr lang="pt-BR" sz="3200" dirty="0"/>
              <a:t>Participação dos diversos entes no aprimoramento do(</a:t>
            </a:r>
            <a:r>
              <a:rPr lang="pt-BR" sz="3200" dirty="0" err="1"/>
              <a:t>s</a:t>
            </a:r>
            <a:r>
              <a:rPr lang="pt-BR" sz="3200" dirty="0"/>
              <a:t>) manual(</a:t>
            </a:r>
            <a:r>
              <a:rPr lang="pt-BR" sz="3200" dirty="0" err="1"/>
              <a:t>is</a:t>
            </a:r>
            <a:r>
              <a:rPr lang="pt-BR" sz="3200" dirty="0"/>
              <a:t>) de fiscalização de barramentos. </a:t>
            </a:r>
          </a:p>
          <a:p>
            <a:pPr marL="457200" lvl="0" indent="-457200">
              <a:buSzPct val="100000"/>
              <a:buFont typeface="Wingdings" pitchFamily="2"/>
              <a:buChar char="ü"/>
              <a:tabLst>
                <a:tab pos="342718" algn="l"/>
                <a:tab pos="448916" algn="l"/>
                <a:tab pos="898196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8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60" algn="l"/>
                <a:tab pos="7637032" algn="l"/>
                <a:tab pos="8086313" algn="l"/>
                <a:tab pos="8535594" algn="l"/>
                <a:tab pos="8984876" algn="l"/>
              </a:tabLst>
            </a:pPr>
            <a:r>
              <a:rPr lang="pt-BR" sz="3200" dirty="0"/>
              <a:t>Fomentar maior participação do CREA na fiscalização dos projetos apresentados.</a:t>
            </a:r>
          </a:p>
        </p:txBody>
      </p:sp>
      <p:sp>
        <p:nvSpPr>
          <p:cNvPr id="3" name="CaixaDeTexto 1">
            <a:extLst>
              <a:ext uri="{FF2B5EF4-FFF2-40B4-BE49-F238E27FC236}">
                <a16:creationId xmlns:a16="http://schemas.microsoft.com/office/drawing/2014/main" id="{66E68C3B-CE79-274B-BE92-3F687A758CF8}"/>
              </a:ext>
            </a:extLst>
          </p:cNvPr>
          <p:cNvSpPr txBox="1"/>
          <p:nvPr/>
        </p:nvSpPr>
        <p:spPr>
          <a:xfrm>
            <a:off x="2469392" y="278297"/>
            <a:ext cx="5141844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CORREÇÕES DE RUMO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DA037110-EA1A-AE45-90A6-A844A5267C5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10812" y="1297478"/>
            <a:ext cx="9276523" cy="6123739"/>
          </a:xfrm>
        </p:spPr>
        <p:txBody>
          <a:bodyPr>
            <a:normAutofit fontScale="92500" lnSpcReduction="20000"/>
          </a:bodyPr>
          <a:lstStyle/>
          <a:p>
            <a:pPr marL="1143000" lvl="0" indent="-1143000">
              <a:lnSpc>
                <a:spcPct val="100000"/>
              </a:lnSpc>
              <a:buSzPct val="100000"/>
              <a:buFont typeface="Wingdings" pitchFamily="2" charset="2"/>
              <a:buChar char="ü"/>
              <a:tabLst>
                <a:tab pos="342718" algn="l"/>
                <a:tab pos="448916" algn="l"/>
                <a:tab pos="898197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8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60" algn="l"/>
                <a:tab pos="7637032" algn="l"/>
                <a:tab pos="8086313" algn="l"/>
                <a:tab pos="8535594" algn="l"/>
                <a:tab pos="8984876" algn="l"/>
              </a:tabLst>
            </a:pPr>
            <a:r>
              <a:rPr lang="pt-BR" sz="3200" dirty="0"/>
              <a:t>Amplificar a fiscalização dos barramentos na fase de construção;</a:t>
            </a:r>
          </a:p>
          <a:p>
            <a:pPr marL="1143000" lvl="0" indent="-1143000">
              <a:lnSpc>
                <a:spcPct val="100000"/>
              </a:lnSpc>
              <a:buSzPct val="100000"/>
              <a:buFont typeface="Wingdings" pitchFamily="2" charset="2"/>
              <a:buChar char="ü"/>
              <a:tabLst>
                <a:tab pos="342718" algn="l"/>
                <a:tab pos="448916" algn="l"/>
                <a:tab pos="898197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8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60" algn="l"/>
                <a:tab pos="7637032" algn="l"/>
                <a:tab pos="8086313" algn="l"/>
                <a:tab pos="8535594" algn="l"/>
                <a:tab pos="8984876" algn="l"/>
              </a:tabLst>
            </a:pPr>
            <a:r>
              <a:rPr lang="pt-BR" sz="3200" dirty="0"/>
              <a:t>Aumentar o fator/grau de segurança dos barramentos, em especial, de empreendimentos minerários.  </a:t>
            </a:r>
          </a:p>
          <a:p>
            <a:pPr marL="1143000" lvl="0" indent="-1143000">
              <a:lnSpc>
                <a:spcPct val="100000"/>
              </a:lnSpc>
              <a:buSzPct val="100000"/>
              <a:buFont typeface="Wingdings" pitchFamily="2" charset="2"/>
              <a:buChar char="ü"/>
              <a:tabLst>
                <a:tab pos="342718" algn="l"/>
                <a:tab pos="448916" algn="l"/>
                <a:tab pos="898197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8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60" algn="l"/>
                <a:tab pos="7637032" algn="l"/>
                <a:tab pos="8086313" algn="l"/>
                <a:tab pos="8535594" algn="l"/>
                <a:tab pos="8984876" algn="l"/>
              </a:tabLst>
            </a:pPr>
            <a:r>
              <a:rPr lang="pt-BR" sz="3200" dirty="0"/>
              <a:t>Avaliar a necessidade de instalação de estrutura(</a:t>
            </a:r>
            <a:r>
              <a:rPr lang="pt-BR" sz="3200" dirty="0" err="1"/>
              <a:t>s</a:t>
            </a:r>
            <a:r>
              <a:rPr lang="pt-BR" sz="3200" dirty="0"/>
              <a:t>) </a:t>
            </a:r>
            <a:r>
              <a:rPr lang="pt-BR" sz="3200" dirty="0" err="1"/>
              <a:t>extravasora</a:t>
            </a:r>
            <a:r>
              <a:rPr lang="pt-BR" sz="3200" dirty="0"/>
              <a:t>(</a:t>
            </a:r>
            <a:r>
              <a:rPr lang="pt-BR" sz="3200" dirty="0" err="1"/>
              <a:t>s</a:t>
            </a:r>
            <a:r>
              <a:rPr lang="pt-BR" sz="3200" dirty="0"/>
              <a:t>) e de controle nos barramentos existentes.</a:t>
            </a:r>
          </a:p>
          <a:p>
            <a:pPr marL="1143000" lvl="0" indent="-1143000">
              <a:lnSpc>
                <a:spcPct val="100000"/>
              </a:lnSpc>
              <a:buSzPct val="100000"/>
              <a:buFont typeface="Wingdings" pitchFamily="2" charset="2"/>
              <a:buChar char="ü"/>
              <a:tabLst>
                <a:tab pos="342718" algn="l"/>
                <a:tab pos="448916" algn="l"/>
                <a:tab pos="898197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8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60" algn="l"/>
                <a:tab pos="7637032" algn="l"/>
                <a:tab pos="8086313" algn="l"/>
                <a:tab pos="8535594" algn="l"/>
                <a:tab pos="8984876" algn="l"/>
              </a:tabLst>
            </a:pPr>
            <a:r>
              <a:rPr lang="pt-BR" sz="3200" dirty="0"/>
              <a:t>Estabelecer, de forma mais clara, os papéis de cada ente fiscalizador. </a:t>
            </a:r>
          </a:p>
          <a:p>
            <a:pPr marL="1143000" lvl="0" indent="-1143000">
              <a:lnSpc>
                <a:spcPct val="100000"/>
              </a:lnSpc>
              <a:buSzPct val="100000"/>
              <a:buFont typeface="Wingdings" pitchFamily="2" charset="2"/>
              <a:buChar char="ü"/>
              <a:tabLst>
                <a:tab pos="342718" algn="l"/>
                <a:tab pos="448916" algn="l"/>
                <a:tab pos="898197" algn="l"/>
                <a:tab pos="1347478" algn="l"/>
                <a:tab pos="1796759" algn="l"/>
                <a:tab pos="2246040" algn="l"/>
                <a:tab pos="2695312" algn="l"/>
                <a:tab pos="3144594" algn="l"/>
                <a:tab pos="3593875" algn="l"/>
                <a:tab pos="4043156" algn="l"/>
                <a:tab pos="4492438" algn="l"/>
                <a:tab pos="4941353" algn="l"/>
                <a:tab pos="5390634" algn="l"/>
                <a:tab pos="5839916" algn="l"/>
                <a:tab pos="6289197" algn="l"/>
                <a:tab pos="6738478" algn="l"/>
                <a:tab pos="7187760" algn="l"/>
                <a:tab pos="7637032" algn="l"/>
                <a:tab pos="8086313" algn="l"/>
                <a:tab pos="8535594" algn="l"/>
                <a:tab pos="8984876" algn="l"/>
              </a:tabLst>
            </a:pPr>
            <a:r>
              <a:rPr lang="pt-BR" sz="3200" dirty="0"/>
              <a:t>Estabelecer regramento com escopo mínimo referido as ações de segurança a serem adotadas pelos empreendedores.</a:t>
            </a:r>
            <a:br>
              <a:rPr lang="pt-BR" sz="2800" dirty="0"/>
            </a:br>
            <a:endParaRPr lang="pt-BR" sz="2800" dirty="0"/>
          </a:p>
          <a:p>
            <a:pPr lvl="0">
              <a:lnSpc>
                <a:spcPct val="53000"/>
              </a:lnSpc>
            </a:pPr>
            <a:endParaRPr lang="pt-BR" sz="500" dirty="0"/>
          </a:p>
          <a:p>
            <a:pPr lvl="0" algn="ctr">
              <a:lnSpc>
                <a:spcPct val="35000"/>
              </a:lnSpc>
              <a:spcBef>
                <a:spcPts val="515"/>
              </a:spcBef>
            </a:pPr>
            <a:endParaRPr lang="pt-BR" sz="300" dirty="0">
              <a:latin typeface="Arial" pitchFamily="34"/>
              <a:ea typeface="Arial Unicode MS" pitchFamily="34"/>
              <a:cs typeface="Arial Unicode MS" pitchFamily="34"/>
            </a:endParaRPr>
          </a:p>
          <a:p>
            <a:pPr lvl="0">
              <a:lnSpc>
                <a:spcPct val="53000"/>
              </a:lnSpc>
            </a:pPr>
            <a:endParaRPr lang="pt-BR" sz="500" dirty="0"/>
          </a:p>
        </p:txBody>
      </p:sp>
      <p:sp>
        <p:nvSpPr>
          <p:cNvPr id="3" name="CaixaDeTexto 3">
            <a:extLst>
              <a:ext uri="{FF2B5EF4-FFF2-40B4-BE49-F238E27FC236}">
                <a16:creationId xmlns:a16="http://schemas.microsoft.com/office/drawing/2014/main" id="{D0726067-8A38-5047-B964-B8DA40C42B9D}"/>
              </a:ext>
            </a:extLst>
          </p:cNvPr>
          <p:cNvSpPr txBox="1"/>
          <p:nvPr/>
        </p:nvSpPr>
        <p:spPr>
          <a:xfrm>
            <a:off x="2469392" y="278297"/>
            <a:ext cx="5141844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CORREÇÕES DE RUMO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>
            <a:extLst>
              <a:ext uri="{FF2B5EF4-FFF2-40B4-BE49-F238E27FC236}">
                <a16:creationId xmlns:a16="http://schemas.microsoft.com/office/drawing/2014/main" id="{1DC0EF2B-E6B9-4C48-B31F-82FC02AC3C15}"/>
              </a:ext>
            </a:extLst>
          </p:cNvPr>
          <p:cNvSpPr/>
          <p:nvPr/>
        </p:nvSpPr>
        <p:spPr>
          <a:xfrm>
            <a:off x="936720" y="107999"/>
            <a:ext cx="9070921" cy="97956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0" i="0" u="none" strike="noStrike" kern="1200" cap="none" spc="0" baseline="0">
                <a:solidFill>
                  <a:srgbClr val="FFFFFF"/>
                </a:solidFill>
                <a:uFillTx/>
                <a:latin typeface="Trebuchet MS" pitchFamily="34"/>
                <a:ea typeface="Microsoft YaHei" pitchFamily="34"/>
                <a:cs typeface="Microsoft YaHei" pitchFamily="34"/>
              </a:rPr>
              <a:t>MUITO OBRIGADO!</a:t>
            </a:r>
          </a:p>
        </p:txBody>
      </p:sp>
      <p:sp>
        <p:nvSpPr>
          <p:cNvPr id="3" name="Forma Livre 2">
            <a:extLst>
              <a:ext uri="{FF2B5EF4-FFF2-40B4-BE49-F238E27FC236}">
                <a16:creationId xmlns:a16="http://schemas.microsoft.com/office/drawing/2014/main" id="{0E77A953-EE2A-EC44-8C46-D2C3C7C9F6EB}"/>
              </a:ext>
            </a:extLst>
          </p:cNvPr>
          <p:cNvSpPr/>
          <p:nvPr/>
        </p:nvSpPr>
        <p:spPr>
          <a:xfrm>
            <a:off x="143999" y="898919"/>
            <a:ext cx="9358920" cy="588815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21963" rIns="0" bIns="0" anchor="t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>
              <a:solidFill>
                <a:srgbClr val="000000"/>
              </a:solidFill>
              <a:uFillTx/>
              <a:latin typeface="Arial" pitchFamily="2"/>
              <a:ea typeface="Microsoft YaHei" pitchFamily="34"/>
              <a:cs typeface="Microsoft YaHei" pitchFamily="34"/>
            </a:endParaRP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200" b="0" i="0" u="none" strike="noStrike" kern="1200" cap="none" spc="0" baseline="0">
              <a:solidFill>
                <a:srgbClr val="000000"/>
              </a:solidFill>
              <a:uFillTx/>
              <a:latin typeface="CIDFont+F2" pitchFamily="2"/>
              <a:ea typeface="CIDFont+F2" pitchFamily="34"/>
              <a:cs typeface="CIDFont+F2" pitchFamily="34"/>
            </a:endParaRPr>
          </a:p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200" b="1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CIDFont+F2" pitchFamily="34"/>
              <a:cs typeface="CIDFont+F2" pitchFamily="34"/>
            </a:endParaRPr>
          </a:p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200" b="1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CIDFont+F2" pitchFamily="34"/>
              <a:cs typeface="CIDFont+F2" pitchFamily="34"/>
            </a:endParaRPr>
          </a:p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IDFont+F2" pitchFamily="34"/>
                <a:cs typeface="CIDFont+F2" pitchFamily="34"/>
              </a:rPr>
              <a:t>JÔNATAS SOUZA DA TRINDADE</a:t>
            </a:r>
          </a:p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200" b="1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CIDFont+F2" pitchFamily="34"/>
              <a:cs typeface="CIDFont+F2" pitchFamily="34"/>
            </a:endParaRPr>
          </a:p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IDFont+F2" pitchFamily="34"/>
                <a:cs typeface="CIDFont+F2" pitchFamily="34"/>
              </a:rPr>
              <a:t>Diretor</a:t>
            </a:r>
          </a:p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200" b="1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CIDFont+F2" pitchFamily="34"/>
              <a:cs typeface="CIDFont+F2" pitchFamily="34"/>
            </a:endParaRPr>
          </a:p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IDFont+F2" pitchFamily="34"/>
                <a:cs typeface="CIDFont+F2" pitchFamily="34"/>
              </a:rPr>
              <a:t>DIRETORIA DE LICENCIAMENTO AMBIENTAL</a:t>
            </a:r>
          </a:p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IDFont+F2" pitchFamily="34"/>
                <a:cs typeface="CIDFont+F2" pitchFamily="34"/>
              </a:rPr>
              <a:t>IBAMA</a:t>
            </a:r>
          </a:p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200" b="1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CIDFont+F2" pitchFamily="34"/>
              <a:cs typeface="CIDFont+F2" pitchFamily="34"/>
            </a:endParaRPr>
          </a:p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200" b="1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CIDFont+F2" pitchFamily="34"/>
              <a:cs typeface="CIDFont+F2" pitchFamily="34"/>
            </a:endParaRPr>
          </a:p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IDFont+F2" pitchFamily="34"/>
                <a:cs typeface="CIDFont+F2" pitchFamily="34"/>
              </a:rPr>
              <a:t>TEL: (61) 3316-1745</a:t>
            </a:r>
          </a:p>
          <a:p>
            <a:pPr marL="0" marR="0" lvl="0" indent="0" algn="ct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IDFont+F2" pitchFamily="34"/>
                <a:cs typeface="CIDFont+F2" pitchFamily="34"/>
              </a:rPr>
              <a:t>Dilic.sede@ibama.gov.br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drã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ítulo16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ítulo1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ítulo1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3455</TotalTime>
  <Words>415</Words>
  <Application>Microsoft Macintosh PowerPoint</Application>
  <PresentationFormat>Personalizar</PresentationFormat>
  <Paragraphs>59</Paragraphs>
  <Slides>8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8</vt:i4>
      </vt:variant>
    </vt:vector>
  </HeadingPairs>
  <TitlesOfParts>
    <vt:vector size="20" baseType="lpstr">
      <vt:lpstr>Arial</vt:lpstr>
      <vt:lpstr>Arial Black</vt:lpstr>
      <vt:lpstr>Calibri</vt:lpstr>
      <vt:lpstr>CIDFont+F2</vt:lpstr>
      <vt:lpstr>Liberation Serif</vt:lpstr>
      <vt:lpstr>Times New Roman</vt:lpstr>
      <vt:lpstr>Trebuchet MS</vt:lpstr>
      <vt:lpstr>Wingdings</vt:lpstr>
      <vt:lpstr>Padrão</vt:lpstr>
      <vt:lpstr>Título16</vt:lpstr>
      <vt:lpstr>Título14</vt:lpstr>
      <vt:lpstr>Título12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Procedimentos</dc:title>
  <dc:subject>Licenciamento Ambiental</dc:subject>
  <dc:creator>Julio</dc:creator>
  <cp:lastModifiedBy>Jonatas Souza Da Trindade</cp:lastModifiedBy>
  <cp:revision>239</cp:revision>
  <dcterms:created xsi:type="dcterms:W3CDTF">2013-03-08T12:58:15Z</dcterms:created>
  <dcterms:modified xsi:type="dcterms:W3CDTF">2019-11-11T18:55:48Z</dcterms:modified>
</cp:coreProperties>
</file>