
<file path=[Content_Types].xml><?xml version="1.0" encoding="utf-8"?>
<Types xmlns="http://schemas.openxmlformats.org/package/2006/content-types">
  <Default Extension="png" ContentType="image/png"/>
  <Default Extension="jpeg" ContentType="image/jpeg"/>
  <Default Extension="webp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708" r:id="rId1"/>
  </p:sldMasterIdLst>
  <p:sldIdLst>
    <p:sldId id="257" r:id="rId2"/>
    <p:sldId id="298" r:id="rId3"/>
    <p:sldId id="307" r:id="rId4"/>
    <p:sldId id="297" r:id="rId5"/>
    <p:sldId id="288" r:id="rId6"/>
    <p:sldId id="277" r:id="rId7"/>
    <p:sldId id="302" r:id="rId8"/>
    <p:sldId id="303" r:id="rId9"/>
    <p:sldId id="305" r:id="rId10"/>
    <p:sldId id="296" r:id="rId11"/>
    <p:sldId id="301" r:id="rId12"/>
    <p:sldId id="299" r:id="rId13"/>
    <p:sldId id="306" r:id="rId14"/>
    <p:sldId id="304" r:id="rId15"/>
    <p:sldId id="286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6C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Estilo Médio 4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6D9F66E-5EB9-4882-86FB-DCBF35E3C3E4}" styleName="Estilo Médio 4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Estilo Médio 4 - Ênfas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75DCB02-9BB8-47FD-8907-85C794F793BA}" styleName="Estilo com Tema 1 - Ênfase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202B0CA-FC54-4496-8BCA-5EF66A818D29}" styleName="Estilo Escuro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78" autoAdjust="0"/>
    <p:restoredTop sz="91058" autoAdjust="0"/>
  </p:normalViewPr>
  <p:slideViewPr>
    <p:cSldViewPr snapToGrid="0">
      <p:cViewPr varScale="1">
        <p:scale>
          <a:sx n="63" d="100"/>
          <a:sy n="63" d="100"/>
        </p:scale>
        <p:origin x="1440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7EBBC7-6AF7-4781-B7AE-C0B485178DBE}" type="doc">
      <dgm:prSet loTypeId="urn:microsoft.com/office/officeart/2005/8/layout/process5" loCatId="process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pt-BR"/>
        </a:p>
      </dgm:t>
    </dgm:pt>
    <dgm:pt modelId="{5C9FA6D6-AC1F-4B24-8D9C-262A0444B2EC}">
      <dgm:prSet phldrT="[Texto]" custT="1"/>
      <dgm:spPr>
        <a:xfrm>
          <a:off x="959533" y="2455"/>
          <a:ext cx="1450946" cy="870567"/>
        </a:xfrm>
        <a:solidFill>
          <a:sysClr val="window" lastClr="FFFFFF"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546A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pt-BR" sz="11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  <a:sym typeface="Calibri"/>
            </a:rPr>
            <a:t>Termo de Referência</a:t>
          </a:r>
          <a:endParaRPr lang="pt-BR" sz="1100" b="1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  <a:sym typeface="Calibri"/>
          </a:endParaRPr>
        </a:p>
      </dgm:t>
    </dgm:pt>
    <dgm:pt modelId="{3EE31C58-E683-49D4-8364-1E3E36F3C02C}" type="parTrans" cxnId="{F3A19538-3CEA-4212-A234-536D47145B2A}">
      <dgm:prSet/>
      <dgm:spPr/>
      <dgm:t>
        <a:bodyPr/>
        <a:lstStyle/>
        <a:p>
          <a:endParaRPr lang="pt-BR" sz="14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C104202-E0EE-4C61-AFF4-4F869175A90F}" type="sibTrans" cxnId="{F3A19538-3CEA-4212-A234-536D47145B2A}">
      <dgm:prSet custT="1"/>
      <dgm:spPr/>
      <dgm:t>
        <a:bodyPr/>
        <a:lstStyle/>
        <a:p>
          <a:endParaRPr lang="pt-BR" sz="105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2AAD25C-75A7-4C6C-8597-1C0C7FCBD582}">
      <dgm:prSet phldrT="[Texto]" custT="1"/>
      <dgm:spPr>
        <a:xfrm>
          <a:off x="959533" y="2455"/>
          <a:ext cx="1450946" cy="870567"/>
        </a:xfrm>
        <a:solidFill>
          <a:sysClr val="window" lastClr="FFFFFF"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546A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pt-BR" sz="1100" b="1" dirty="0">
              <a:solidFill>
                <a:schemeClr val="tx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rPr>
            <a:t>Abertura da sessão pública</a:t>
          </a:r>
          <a:endParaRPr lang="pt-BR" sz="1100" b="1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9379053A-8555-45D1-9EA4-F8F2F9B9A0F4}" type="parTrans" cxnId="{3239752C-57C9-4EBA-B4AB-E0440ABF4512}">
      <dgm:prSet/>
      <dgm:spPr/>
      <dgm:t>
        <a:bodyPr/>
        <a:lstStyle/>
        <a:p>
          <a:endParaRPr lang="pt-BR" sz="14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CEC3B17-CBA6-46D5-BA13-6329454C90A9}" type="sibTrans" cxnId="{3239752C-57C9-4EBA-B4AB-E0440ABF4512}">
      <dgm:prSet custT="1"/>
      <dgm:spPr/>
      <dgm:t>
        <a:bodyPr/>
        <a:lstStyle/>
        <a:p>
          <a:endParaRPr lang="pt-BR" sz="105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86D5063-3E4D-4572-B76E-7B3463271C1D}">
      <dgm:prSet phldrT="[Texto]" custT="1"/>
      <dgm:spPr>
        <a:xfrm>
          <a:off x="959533" y="2455"/>
          <a:ext cx="1450946" cy="870567"/>
        </a:xfrm>
        <a:solidFill>
          <a:sysClr val="window" lastClr="FFFFFF"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546A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pt-BR" sz="1100" b="1" dirty="0">
              <a:solidFill>
                <a:schemeClr val="tx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rPr>
            <a:t>Habilitação</a:t>
          </a:r>
          <a:endParaRPr lang="pt-BR" sz="1100" b="1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1B5BAA46-91E1-4EC5-B4F1-5C712EE3B222}" type="parTrans" cxnId="{B41FFB3D-72A8-4FE7-8E76-E3767078D36B}">
      <dgm:prSet/>
      <dgm:spPr/>
      <dgm:t>
        <a:bodyPr/>
        <a:lstStyle/>
        <a:p>
          <a:endParaRPr lang="pt-BR" sz="14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2E6A550-AC13-4681-B109-F24BDDFAA23C}" type="sibTrans" cxnId="{B41FFB3D-72A8-4FE7-8E76-E3767078D36B}">
      <dgm:prSet custT="1"/>
      <dgm:spPr/>
      <dgm:t>
        <a:bodyPr/>
        <a:lstStyle/>
        <a:p>
          <a:endParaRPr lang="pt-BR" sz="105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5A813AC-D311-467D-AF82-06B6527EB008}">
      <dgm:prSet phldrT="[Texto]" custT="1"/>
      <dgm:spPr>
        <a:xfrm>
          <a:off x="959533" y="2455"/>
          <a:ext cx="1450946" cy="870567"/>
        </a:xfrm>
        <a:solidFill>
          <a:sysClr val="window" lastClr="FFFFFF"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546A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pt-BR" sz="1100" b="1" dirty="0">
              <a:solidFill>
                <a:schemeClr val="tx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rPr>
            <a:t>Fase recursal</a:t>
          </a:r>
          <a:endParaRPr lang="pt-BR" sz="1100" b="1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C98ED5E8-AB35-4E71-993B-05EEC2074204}" type="parTrans" cxnId="{26C8846B-EFCD-4664-AE63-487DCB1ACE7A}">
      <dgm:prSet/>
      <dgm:spPr/>
      <dgm:t>
        <a:bodyPr/>
        <a:lstStyle/>
        <a:p>
          <a:endParaRPr lang="pt-BR" sz="14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A890AE7-BDC3-48CB-85FC-8B1EC9678A31}" type="sibTrans" cxnId="{26C8846B-EFCD-4664-AE63-487DCB1ACE7A}">
      <dgm:prSet custT="1"/>
      <dgm:spPr/>
      <dgm:t>
        <a:bodyPr/>
        <a:lstStyle/>
        <a:p>
          <a:endParaRPr lang="pt-BR" sz="105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6FCD899-413C-488A-9B11-E1BED036A880}">
      <dgm:prSet phldrT="[Texto]" custT="1"/>
      <dgm:spPr>
        <a:xfrm>
          <a:off x="959533" y="2455"/>
          <a:ext cx="1450946" cy="870567"/>
        </a:xfrm>
        <a:solidFill>
          <a:sysClr val="window" lastClr="FFFFFF"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546A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pt-BR" sz="1100" b="1" dirty="0" smtClean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Adjudicação</a:t>
          </a:r>
          <a:endParaRPr lang="pt-BR" sz="1100" b="1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1DA98D36-69AA-4FF6-B326-4CBAB3EB09A8}" type="parTrans" cxnId="{1AB6D0F5-6213-4C4D-857F-63884343856A}">
      <dgm:prSet/>
      <dgm:spPr/>
      <dgm:t>
        <a:bodyPr/>
        <a:lstStyle/>
        <a:p>
          <a:endParaRPr lang="pt-BR" sz="14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4CB45DF-B096-4931-BBFD-91FA9D5AA939}" type="sibTrans" cxnId="{1AB6D0F5-6213-4C4D-857F-63884343856A}">
      <dgm:prSet custT="1"/>
      <dgm:spPr/>
      <dgm:t>
        <a:bodyPr/>
        <a:lstStyle/>
        <a:p>
          <a:endParaRPr lang="pt-BR" sz="105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4462D33-6E2C-47A0-A7BD-0060BC7D2F20}">
      <dgm:prSet phldrT="[Texto]" custT="1"/>
      <dgm:spPr>
        <a:xfrm>
          <a:off x="959533" y="2455"/>
          <a:ext cx="1450946" cy="870567"/>
        </a:xfrm>
        <a:solidFill>
          <a:sysClr val="window" lastClr="FFFFFF"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546A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pt-BR" sz="1100" b="1" dirty="0">
              <a:solidFill>
                <a:schemeClr val="tx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rPr>
            <a:t>Homologação</a:t>
          </a:r>
          <a:endParaRPr lang="pt-BR" sz="1100" b="1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8DBD5A6C-D1D7-4B8E-8B82-C8C65878ED7A}" type="parTrans" cxnId="{B920A8FC-CA5B-4225-A68A-C3CF2142C459}">
      <dgm:prSet/>
      <dgm:spPr/>
      <dgm:t>
        <a:bodyPr/>
        <a:lstStyle/>
        <a:p>
          <a:endParaRPr lang="pt-BR" sz="14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CDA0694-0217-4AF1-8A4C-A89938867562}" type="sibTrans" cxnId="{B920A8FC-CA5B-4225-A68A-C3CF2142C459}">
      <dgm:prSet custT="1"/>
      <dgm:spPr/>
      <dgm:t>
        <a:bodyPr/>
        <a:lstStyle/>
        <a:p>
          <a:endParaRPr lang="pt-BR" sz="105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2E90878-0D7C-4B97-98D0-C27D281A3F85}">
      <dgm:prSet phldrT="[Texto]" custT="1"/>
      <dgm:spPr>
        <a:xfrm>
          <a:off x="959533" y="2455"/>
          <a:ext cx="1450946" cy="870567"/>
        </a:xfrm>
        <a:solidFill>
          <a:schemeClr val="bg1"/>
        </a:solidFill>
        <a:ln w="12700" cap="flat" cmpd="sng" algn="ctr">
          <a:solidFill>
            <a:srgbClr val="44546A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pPr>
            <a:buClr>
              <a:schemeClr val="lt1"/>
            </a:buClr>
            <a:buSzPts val="1600"/>
            <a:buFont typeface="Calibri"/>
            <a:buNone/>
          </a:pPr>
          <a:r>
            <a:rPr lang="pt-BR" sz="1100" b="1" dirty="0" smtClean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Estudo Técnico Preliminar</a:t>
          </a:r>
          <a:endParaRPr lang="pt-BR" sz="1100" b="1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D452A3F0-410B-4DF9-924C-5AC97D93E082}" type="parTrans" cxnId="{AAF0FCD4-05D4-44CD-874C-B5D684CCD7C1}">
      <dgm:prSet/>
      <dgm:spPr/>
      <dgm:t>
        <a:bodyPr/>
        <a:lstStyle/>
        <a:p>
          <a:endParaRPr lang="pt-BR" sz="14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0475B2B-8C2F-40C9-AB57-CFDB622CC07F}" type="sibTrans" cxnId="{AAF0FCD4-05D4-44CD-874C-B5D684CCD7C1}">
      <dgm:prSet custT="1"/>
      <dgm:spPr/>
      <dgm:t>
        <a:bodyPr/>
        <a:lstStyle/>
        <a:p>
          <a:endParaRPr lang="pt-BR" sz="105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91E9B37-B0B3-453E-A7AF-9B073E36D711}">
      <dgm:prSet custT="1"/>
      <dgm:spPr>
        <a:solidFill>
          <a:sysClr val="window" lastClr="FFFFFF"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546A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57150" tIns="57150" rIns="57150" bIns="57150" numCol="1" spcCol="1270" anchor="ctr" anchorCtr="0"/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100" b="1" kern="1200" dirty="0">
              <a:solidFill>
                <a:schemeClr val="tx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rPr>
            <a:t>Publicação do Edital</a:t>
          </a:r>
        </a:p>
      </dgm:t>
    </dgm:pt>
    <dgm:pt modelId="{CE227A91-CBCB-49C1-A3E3-FA907F2B3C86}" type="parTrans" cxnId="{58919876-CBE8-4790-BB1E-956963BB59EA}">
      <dgm:prSet/>
      <dgm:spPr/>
      <dgm:t>
        <a:bodyPr/>
        <a:lstStyle/>
        <a:p>
          <a:endParaRPr lang="pt-BR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0ADF91F-793D-4BD0-8246-CDC75F8D037B}" type="sibTrans" cxnId="{58919876-CBE8-4790-BB1E-956963BB59EA}">
      <dgm:prSet custT="1"/>
      <dgm:spPr/>
      <dgm:t>
        <a:bodyPr/>
        <a:lstStyle/>
        <a:p>
          <a:endParaRPr lang="pt-BR" sz="105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5E6AE12-C1A0-47FC-8371-8B370555D29D}">
      <dgm:prSet custT="1"/>
      <dgm:spPr>
        <a:solidFill>
          <a:sysClr val="window" lastClr="FFFFFF"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546A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57150" tIns="57150" rIns="57150" bIns="57150" numCol="1" spcCol="1270" anchor="ctr" anchorCtr="0"/>
        <a:lstStyle/>
        <a:p>
          <a:r>
            <a:rPr lang="pt-BR" sz="11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Apresentação de </a:t>
          </a:r>
          <a:r>
            <a:rPr lang="pt-BR" sz="1100" b="1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Proposta  e Documento </a:t>
          </a:r>
          <a:r>
            <a:rPr lang="pt-BR" sz="11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de Habilitação</a:t>
          </a:r>
          <a:endParaRPr lang="pt-BR" sz="1100" b="1" kern="1200" dirty="0">
            <a:solidFill>
              <a:schemeClr val="tx1"/>
            </a:solidFill>
            <a:latin typeface="Calibri" panose="020F0502020204030204" pitchFamily="34" charset="0"/>
            <a:ea typeface="Calibri"/>
            <a:cs typeface="Calibri" panose="020F0502020204030204" pitchFamily="34" charset="0"/>
          </a:endParaRPr>
        </a:p>
      </dgm:t>
    </dgm:pt>
    <dgm:pt modelId="{AB46CB17-3E08-4B5E-BBD7-6B21B16B2103}" type="parTrans" cxnId="{F0C85BDA-3354-4A43-BE0E-758012630F42}">
      <dgm:prSet/>
      <dgm:spPr/>
      <dgm:t>
        <a:bodyPr/>
        <a:lstStyle/>
        <a:p>
          <a:endParaRPr lang="pt-BR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C70DF52-6EE4-42AA-973B-A5C4113E5D24}" type="sibTrans" cxnId="{F0C85BDA-3354-4A43-BE0E-758012630F42}">
      <dgm:prSet custT="1"/>
      <dgm:spPr/>
      <dgm:t>
        <a:bodyPr/>
        <a:lstStyle/>
        <a:p>
          <a:endParaRPr lang="pt-BR" sz="105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5E6566F-9C84-4EA6-83BB-4623710DA640}">
      <dgm:prSet custT="1"/>
      <dgm:spPr>
        <a:solidFill>
          <a:sysClr val="window" lastClr="FFFFFF"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546A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57150" tIns="57150" rIns="57150" bIns="57150" numCol="1" spcCol="1270" anchor="ctr" anchorCtr="0"/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Julgamento 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(</a:t>
          </a:r>
          <a:r>
            <a:rPr lang="pt-BR" sz="11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Classificação</a:t>
          </a:r>
          <a:r>
            <a:rPr lang="pt-BR" sz="12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pt-BR" sz="1200" b="1" kern="1200" dirty="0">
            <a:solidFill>
              <a:schemeClr val="tx1"/>
            </a:solidFill>
            <a:latin typeface="Calibri" panose="020F0502020204030204" pitchFamily="34" charset="0"/>
            <a:ea typeface="Calibri"/>
            <a:cs typeface="Calibri" panose="020F0502020204030204" pitchFamily="34" charset="0"/>
          </a:endParaRPr>
        </a:p>
      </dgm:t>
    </dgm:pt>
    <dgm:pt modelId="{3441B425-5C2A-4B55-80DA-AB9901A79279}" type="parTrans" cxnId="{8A5D8AA9-0107-4461-9C99-61030209B783}">
      <dgm:prSet/>
      <dgm:spPr/>
      <dgm:t>
        <a:bodyPr/>
        <a:lstStyle/>
        <a:p>
          <a:endParaRPr lang="pt-BR" sz="1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63D7D05-1DA7-4486-92FF-9093E82905F7}" type="sibTrans" cxnId="{8A5D8AA9-0107-4461-9C99-61030209B783}">
      <dgm:prSet custT="1"/>
      <dgm:spPr/>
      <dgm:t>
        <a:bodyPr/>
        <a:lstStyle/>
        <a:p>
          <a:endParaRPr lang="pt-BR" sz="105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CF96840-2A4C-41C8-B623-FA9243AD1BE0}">
      <dgm:prSet custT="1"/>
      <dgm:spPr>
        <a:solidFill>
          <a:sysClr val="window" lastClr="FFFFFF"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546A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57150" tIns="57150" rIns="57150" bIns="57150" numCol="1" spcCol="1270" anchor="ctr" anchorCtr="0"/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1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Fase Competitiva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(Lances)</a:t>
          </a:r>
          <a:endParaRPr lang="pt-BR" sz="1100" b="1" kern="1200" dirty="0">
            <a:solidFill>
              <a:schemeClr val="tx1"/>
            </a:solidFill>
            <a:latin typeface="Calibri" panose="020F0502020204030204" pitchFamily="34" charset="0"/>
            <a:ea typeface="Calibri"/>
            <a:cs typeface="Calibri" panose="020F0502020204030204" pitchFamily="34" charset="0"/>
          </a:endParaRPr>
        </a:p>
      </dgm:t>
    </dgm:pt>
    <dgm:pt modelId="{76A98707-3930-4232-BCB7-9069D9E03B48}" type="parTrans" cxnId="{B0A93F73-AF4C-4FD9-8E92-411FCEB5CDA6}">
      <dgm:prSet/>
      <dgm:spPr/>
      <dgm:t>
        <a:bodyPr/>
        <a:lstStyle/>
        <a:p>
          <a:endParaRPr lang="pt-BR" sz="1400"/>
        </a:p>
      </dgm:t>
    </dgm:pt>
    <dgm:pt modelId="{0636A3F8-6848-4DBE-AA1B-D26456749144}" type="sibTrans" cxnId="{B0A93F73-AF4C-4FD9-8E92-411FCEB5CDA6}">
      <dgm:prSet custT="1"/>
      <dgm:spPr/>
      <dgm:t>
        <a:bodyPr/>
        <a:lstStyle/>
        <a:p>
          <a:endParaRPr lang="pt-BR" sz="1050"/>
        </a:p>
      </dgm:t>
    </dgm:pt>
    <dgm:pt modelId="{882077A4-0E0A-4C01-B8DE-1B9FE11CA60F}">
      <dgm:prSet custT="1"/>
      <dgm:spPr>
        <a:solidFill>
          <a:sysClr val="window" lastClr="FFFFFF"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546A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 spcFirstLastPara="0" vert="horz" wrap="square" lIns="57150" tIns="57150" rIns="57150" bIns="57150" numCol="1" spcCol="1270" anchor="ctr" anchorCtr="0"/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100" b="1" kern="1200" dirty="0" smtClean="0">
              <a:solidFill>
                <a:schemeClr val="tx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rPr>
            <a:t>Esclarecimentos e </a:t>
          </a:r>
          <a:r>
            <a:rPr lang="pt-BR" sz="1100" b="1" kern="1200" dirty="0">
              <a:solidFill>
                <a:schemeClr val="tx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rPr>
            <a:t>Impugnações</a:t>
          </a:r>
        </a:p>
      </dgm:t>
    </dgm:pt>
    <dgm:pt modelId="{122C278A-E425-4E00-9B92-0084CB2DD068}" type="parTrans" cxnId="{FDE13974-354E-4E60-AE39-FB3344872A96}">
      <dgm:prSet/>
      <dgm:spPr/>
      <dgm:t>
        <a:bodyPr/>
        <a:lstStyle/>
        <a:p>
          <a:endParaRPr lang="pt-BR" sz="1400"/>
        </a:p>
      </dgm:t>
    </dgm:pt>
    <dgm:pt modelId="{18EA891A-3FF5-429E-BF66-F3286927CC69}" type="sibTrans" cxnId="{FDE13974-354E-4E60-AE39-FB3344872A96}">
      <dgm:prSet custT="1"/>
      <dgm:spPr/>
      <dgm:t>
        <a:bodyPr/>
        <a:lstStyle/>
        <a:p>
          <a:endParaRPr lang="pt-BR" sz="1050"/>
        </a:p>
      </dgm:t>
    </dgm:pt>
    <dgm:pt modelId="{493157E0-0DB9-44D7-9C3A-CBCFBA9D8841}">
      <dgm:prSet phldrT="[Texto]" custT="1"/>
      <dgm:spPr>
        <a:xfrm>
          <a:off x="959533" y="2455"/>
          <a:ext cx="1450946" cy="870567"/>
        </a:xfrm>
        <a:solidFill>
          <a:sysClr val="window" lastClr="FFFFFF"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546A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pt-BR" sz="1000" b="1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Elaboração e aprovação do </a:t>
          </a:r>
          <a:r>
            <a:rPr lang="pt-BR" sz="1000" b="1" dirty="0" smtClean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edital ou da contratação direta e publicação desta</a:t>
          </a:r>
          <a:endParaRPr lang="pt-BR" sz="1000" b="1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C2C135DF-72AE-4166-BFF8-6C77E8936565}" type="parTrans" cxnId="{138CBB32-CC84-4363-B21F-571896E326E7}">
      <dgm:prSet/>
      <dgm:spPr/>
      <dgm:t>
        <a:bodyPr/>
        <a:lstStyle/>
        <a:p>
          <a:endParaRPr lang="pt-BR" sz="1400"/>
        </a:p>
      </dgm:t>
    </dgm:pt>
    <dgm:pt modelId="{E51296B4-B38B-474C-BA5A-75D40F3A702B}" type="sibTrans" cxnId="{138CBB32-CC84-4363-B21F-571896E326E7}">
      <dgm:prSet custT="1"/>
      <dgm:spPr/>
      <dgm:t>
        <a:bodyPr/>
        <a:lstStyle/>
        <a:p>
          <a:endParaRPr lang="pt-BR" sz="1050"/>
        </a:p>
      </dgm:t>
    </dgm:pt>
    <dgm:pt modelId="{940CA003-8559-4880-893D-6412670538A6}">
      <dgm:prSet custT="1"/>
      <dgm:spPr>
        <a:ln w="12700"/>
      </dgm:spPr>
      <dgm:t>
        <a:bodyPr/>
        <a:lstStyle/>
        <a:p>
          <a:r>
            <a:rPr lang="pt-BR" sz="1100" b="1" dirty="0" smtClean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Pesquisa de preços </a:t>
          </a:r>
          <a:endParaRPr lang="pt-BR" sz="1100" b="1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356883C6-EA3C-4AEE-95F5-2958CAB06275}" type="parTrans" cxnId="{46EB8D86-38FD-44C8-AF8C-964142960C27}">
      <dgm:prSet/>
      <dgm:spPr/>
      <dgm:t>
        <a:bodyPr/>
        <a:lstStyle/>
        <a:p>
          <a:endParaRPr lang="pt-BR"/>
        </a:p>
      </dgm:t>
    </dgm:pt>
    <dgm:pt modelId="{DD153CFF-4198-45D0-A055-FF09818C00C1}" type="sibTrans" cxnId="{46EB8D86-38FD-44C8-AF8C-964142960C27}">
      <dgm:prSet/>
      <dgm:spPr/>
      <dgm:t>
        <a:bodyPr/>
        <a:lstStyle/>
        <a:p>
          <a:endParaRPr lang="pt-BR"/>
        </a:p>
      </dgm:t>
    </dgm:pt>
    <dgm:pt modelId="{9C84A785-37E6-4A72-8F59-7282AC8A9488}">
      <dgm:prSet phldrT="[Texto]" custT="1"/>
      <dgm:spPr>
        <a:xfrm>
          <a:off x="959533" y="2455"/>
          <a:ext cx="1450946" cy="870567"/>
        </a:xfrm>
        <a:solidFill>
          <a:sysClr val="window" lastClr="FFFFFF"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546A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pt-BR" sz="1100" b="1" dirty="0">
              <a:solidFill>
                <a:schemeClr val="tx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rPr>
            <a:t>Formalização </a:t>
          </a:r>
          <a:r>
            <a:rPr lang="pt-BR" sz="1100" b="1" dirty="0" smtClean="0">
              <a:solidFill>
                <a:schemeClr val="tx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rPr>
            <a:t>do Contrato</a:t>
          </a:r>
          <a:endParaRPr lang="pt-BR" sz="1100" b="1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422E58B7-AF76-416C-8436-8812FC6FD3E3}" type="sibTrans" cxnId="{85475BCC-08C8-44CA-BEC8-D54D43AFAAF9}">
      <dgm:prSet/>
      <dgm:spPr/>
      <dgm:t>
        <a:bodyPr/>
        <a:lstStyle/>
        <a:p>
          <a:endParaRPr lang="pt-BR" sz="14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27A7BAE-B2D8-48B4-8D27-CA489E946EF2}" type="parTrans" cxnId="{85475BCC-08C8-44CA-BEC8-D54D43AFAAF9}">
      <dgm:prSet/>
      <dgm:spPr/>
      <dgm:t>
        <a:bodyPr/>
        <a:lstStyle/>
        <a:p>
          <a:endParaRPr lang="pt-BR" sz="14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C33CE15-B9A5-4F62-8B43-A716D347EAA4}">
      <dgm:prSet phldrT="[Texto]" custT="1"/>
      <dgm:spPr>
        <a:xfrm>
          <a:off x="959533" y="2455"/>
          <a:ext cx="1450946" cy="870567"/>
        </a:xfrm>
        <a:solidFill>
          <a:sysClr val="window" lastClr="FFFFFF"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546A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gm:spPr>
      <dgm:t>
        <a:bodyPr/>
        <a:lstStyle/>
        <a:p>
          <a:r>
            <a:rPr lang="pt-BR" sz="1100" b="1" dirty="0" smtClean="0">
              <a:solidFill>
                <a:schemeClr val="tx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rPr>
            <a:t>Execução do Contrato</a:t>
          </a:r>
          <a:endParaRPr lang="pt-BR" sz="1100" b="1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3231FB9C-9541-45B0-99B3-C448E5EB4182}" type="parTrans" cxnId="{52AE66A0-43BE-4C3C-BAC0-36FF21834E78}">
      <dgm:prSet/>
      <dgm:spPr/>
      <dgm:t>
        <a:bodyPr/>
        <a:lstStyle/>
        <a:p>
          <a:endParaRPr lang="pt-BR"/>
        </a:p>
      </dgm:t>
    </dgm:pt>
    <dgm:pt modelId="{1D6F8830-8FE9-49CE-8884-1EB7FB3F2296}" type="sibTrans" cxnId="{52AE66A0-43BE-4C3C-BAC0-36FF21834E78}">
      <dgm:prSet/>
      <dgm:spPr/>
      <dgm:t>
        <a:bodyPr/>
        <a:lstStyle/>
        <a:p>
          <a:endParaRPr lang="pt-BR"/>
        </a:p>
      </dgm:t>
    </dgm:pt>
    <dgm:pt modelId="{38010255-C034-4EDD-9302-0DA04936207A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pt-BR" sz="1100" b="1" dirty="0" smtClean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Necessidade</a:t>
          </a:r>
          <a:r>
            <a:rPr lang="pt-BR" sz="1400" dirty="0" smtClean="0"/>
            <a:t> </a:t>
          </a:r>
          <a:r>
            <a:rPr lang="pt-BR" sz="1100" b="1" dirty="0" smtClean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Pública detectada</a:t>
          </a:r>
          <a:endParaRPr lang="pt-BR" sz="1100" b="1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63161FE2-DE6F-4935-BC67-D6133D75FA16}" type="parTrans" cxnId="{A67B790C-367B-4D33-81A9-465C2D170749}">
      <dgm:prSet/>
      <dgm:spPr/>
      <dgm:t>
        <a:bodyPr/>
        <a:lstStyle/>
        <a:p>
          <a:endParaRPr lang="pt-BR"/>
        </a:p>
      </dgm:t>
    </dgm:pt>
    <dgm:pt modelId="{F79B6FBA-8FFF-496F-B4D0-B77D02A4AD98}" type="sibTrans" cxnId="{A67B790C-367B-4D33-81A9-465C2D170749}">
      <dgm:prSet/>
      <dgm:spPr/>
      <dgm:t>
        <a:bodyPr/>
        <a:lstStyle/>
        <a:p>
          <a:endParaRPr lang="pt-BR"/>
        </a:p>
      </dgm:t>
    </dgm:pt>
    <dgm:pt modelId="{666DCFF8-3FB6-42F5-8881-07E9F0E193B0}">
      <dgm:prSet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pt-BR" b="1" dirty="0" smtClean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Necessidade</a:t>
          </a:r>
          <a:r>
            <a:rPr lang="pt-BR" dirty="0" smtClean="0"/>
            <a:t> </a:t>
          </a:r>
          <a:r>
            <a:rPr lang="pt-BR" b="1" dirty="0" smtClean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pública satisfeita</a:t>
          </a:r>
          <a:endParaRPr lang="pt-BR" b="1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gm:t>
    </dgm:pt>
    <dgm:pt modelId="{83B2F286-AA3D-4EC5-8876-9D607E8349B1}" type="parTrans" cxnId="{A307C126-0D35-48B5-BB80-C8D37EDE95F3}">
      <dgm:prSet/>
      <dgm:spPr/>
      <dgm:t>
        <a:bodyPr/>
        <a:lstStyle/>
        <a:p>
          <a:endParaRPr lang="pt-BR"/>
        </a:p>
      </dgm:t>
    </dgm:pt>
    <dgm:pt modelId="{56EEAEB0-22BC-43EB-8411-D93E862515BA}" type="sibTrans" cxnId="{A307C126-0D35-48B5-BB80-C8D37EDE95F3}">
      <dgm:prSet/>
      <dgm:spPr/>
      <dgm:t>
        <a:bodyPr/>
        <a:lstStyle/>
        <a:p>
          <a:endParaRPr lang="pt-BR"/>
        </a:p>
      </dgm:t>
    </dgm:pt>
    <dgm:pt modelId="{DA24F608-2F8E-4BCC-9B7D-FFE87C87FE04}" type="pres">
      <dgm:prSet presAssocID="{8C7EBBC7-6AF7-4781-B7AE-C0B485178DBE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6A6CB7C4-0FEC-4259-B0DF-35E854C22A97}" type="pres">
      <dgm:prSet presAssocID="{38010255-C034-4EDD-9302-0DA04936207A}" presName="node" presStyleLbl="node1" presStyleIdx="0" presStyleCnt="1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065E8D3-9789-483D-87FF-64A8735AB5F7}" type="pres">
      <dgm:prSet presAssocID="{F79B6FBA-8FFF-496F-B4D0-B77D02A4AD98}" presName="sibTrans" presStyleLbl="sibTrans2D1" presStyleIdx="0" presStyleCnt="17"/>
      <dgm:spPr/>
      <dgm:t>
        <a:bodyPr/>
        <a:lstStyle/>
        <a:p>
          <a:endParaRPr lang="pt-BR"/>
        </a:p>
      </dgm:t>
    </dgm:pt>
    <dgm:pt modelId="{9C9D13C2-5B3F-470C-BF98-20E803C71B23}" type="pres">
      <dgm:prSet presAssocID="{F79B6FBA-8FFF-496F-B4D0-B77D02A4AD98}" presName="connectorText" presStyleLbl="sibTrans2D1" presStyleIdx="0" presStyleCnt="17"/>
      <dgm:spPr/>
      <dgm:t>
        <a:bodyPr/>
        <a:lstStyle/>
        <a:p>
          <a:endParaRPr lang="pt-BR"/>
        </a:p>
      </dgm:t>
    </dgm:pt>
    <dgm:pt modelId="{CD608FE0-6436-4152-903E-CDC5026CE98F}" type="pres">
      <dgm:prSet presAssocID="{72E90878-0D7C-4B97-98D0-C27D281A3F85}" presName="node" presStyleLbl="node1" presStyleIdx="1" presStyleCnt="1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A52DC04-A954-486A-98D2-A04639C808B0}" type="pres">
      <dgm:prSet presAssocID="{70475B2B-8C2F-40C9-AB57-CFDB622CC07F}" presName="sibTrans" presStyleLbl="sibTrans2D1" presStyleIdx="1" presStyleCnt="17"/>
      <dgm:spPr/>
      <dgm:t>
        <a:bodyPr/>
        <a:lstStyle/>
        <a:p>
          <a:endParaRPr lang="pt-BR"/>
        </a:p>
      </dgm:t>
    </dgm:pt>
    <dgm:pt modelId="{04D153F8-8CD8-42B6-B6C8-577EF114A297}" type="pres">
      <dgm:prSet presAssocID="{70475B2B-8C2F-40C9-AB57-CFDB622CC07F}" presName="connectorText" presStyleLbl="sibTrans2D1" presStyleIdx="1" presStyleCnt="17"/>
      <dgm:spPr/>
      <dgm:t>
        <a:bodyPr/>
        <a:lstStyle/>
        <a:p>
          <a:endParaRPr lang="pt-BR"/>
        </a:p>
      </dgm:t>
    </dgm:pt>
    <dgm:pt modelId="{813DA655-77C8-43CF-827C-63CD4424F3E7}" type="pres">
      <dgm:prSet presAssocID="{5C9FA6D6-AC1F-4B24-8D9C-262A0444B2EC}" presName="node" presStyleLbl="node1" presStyleIdx="2" presStyleCnt="1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79748C1-AADE-42AD-BAA2-875771779D02}" type="pres">
      <dgm:prSet presAssocID="{CC104202-E0EE-4C61-AFF4-4F869175A90F}" presName="sibTrans" presStyleLbl="sibTrans2D1" presStyleIdx="2" presStyleCnt="17"/>
      <dgm:spPr/>
      <dgm:t>
        <a:bodyPr/>
        <a:lstStyle/>
        <a:p>
          <a:endParaRPr lang="pt-BR"/>
        </a:p>
      </dgm:t>
    </dgm:pt>
    <dgm:pt modelId="{C169A6D5-091D-4984-8F69-6D4BD2D52543}" type="pres">
      <dgm:prSet presAssocID="{CC104202-E0EE-4C61-AFF4-4F869175A90F}" presName="connectorText" presStyleLbl="sibTrans2D1" presStyleIdx="2" presStyleCnt="17"/>
      <dgm:spPr/>
      <dgm:t>
        <a:bodyPr/>
        <a:lstStyle/>
        <a:p>
          <a:endParaRPr lang="pt-BR"/>
        </a:p>
      </dgm:t>
    </dgm:pt>
    <dgm:pt modelId="{17EEF1C7-3904-4116-B76A-351454D9705B}" type="pres">
      <dgm:prSet presAssocID="{940CA003-8559-4880-893D-6412670538A6}" presName="node" presStyleLbl="node1" presStyleIdx="3" presStyleCnt="1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0E0C6B2-6FF6-4193-97B4-9FAF774E0901}" type="pres">
      <dgm:prSet presAssocID="{DD153CFF-4198-45D0-A055-FF09818C00C1}" presName="sibTrans" presStyleLbl="sibTrans2D1" presStyleIdx="3" presStyleCnt="17"/>
      <dgm:spPr/>
      <dgm:t>
        <a:bodyPr/>
        <a:lstStyle/>
        <a:p>
          <a:endParaRPr lang="pt-BR"/>
        </a:p>
      </dgm:t>
    </dgm:pt>
    <dgm:pt modelId="{0A898E13-7BD5-4F31-BE02-C29FD16FA572}" type="pres">
      <dgm:prSet presAssocID="{DD153CFF-4198-45D0-A055-FF09818C00C1}" presName="connectorText" presStyleLbl="sibTrans2D1" presStyleIdx="3" presStyleCnt="17"/>
      <dgm:spPr/>
      <dgm:t>
        <a:bodyPr/>
        <a:lstStyle/>
        <a:p>
          <a:endParaRPr lang="pt-BR"/>
        </a:p>
      </dgm:t>
    </dgm:pt>
    <dgm:pt modelId="{307E4CA8-D1E7-4CE7-AD7E-AC5BC924EA12}" type="pres">
      <dgm:prSet presAssocID="{493157E0-0DB9-44D7-9C3A-CBCFBA9D8841}" presName="node" presStyleLbl="node1" presStyleIdx="4" presStyleCnt="1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694F14B-F432-451B-84AC-9407013940B4}" type="pres">
      <dgm:prSet presAssocID="{E51296B4-B38B-474C-BA5A-75D40F3A702B}" presName="sibTrans" presStyleLbl="sibTrans2D1" presStyleIdx="4" presStyleCnt="17" custLinFactNeighborY="19795"/>
      <dgm:spPr/>
      <dgm:t>
        <a:bodyPr/>
        <a:lstStyle/>
        <a:p>
          <a:endParaRPr lang="pt-BR"/>
        </a:p>
      </dgm:t>
    </dgm:pt>
    <dgm:pt modelId="{290228F9-378A-485F-A54E-11244494C591}" type="pres">
      <dgm:prSet presAssocID="{E51296B4-B38B-474C-BA5A-75D40F3A702B}" presName="connectorText" presStyleLbl="sibTrans2D1" presStyleIdx="4" presStyleCnt="17"/>
      <dgm:spPr/>
      <dgm:t>
        <a:bodyPr/>
        <a:lstStyle/>
        <a:p>
          <a:endParaRPr lang="pt-BR"/>
        </a:p>
      </dgm:t>
    </dgm:pt>
    <dgm:pt modelId="{80029C57-A2E9-491F-8D0F-C0A72DE58FFE}" type="pres">
      <dgm:prSet presAssocID="{391E9B37-B0B3-453E-A7AF-9B073E36D711}" presName="node" presStyleLbl="node1" presStyleIdx="5" presStyleCnt="18">
        <dgm:presLayoutVars>
          <dgm:bulletEnabled val="1"/>
        </dgm:presLayoutVars>
      </dgm:prSet>
      <dgm:spPr>
        <a:xfrm>
          <a:off x="6188467" y="1275156"/>
          <a:ext cx="1273002" cy="763801"/>
        </a:xfrm>
        <a:prstGeom prst="roundRect">
          <a:avLst>
            <a:gd name="adj" fmla="val 10000"/>
          </a:avLst>
        </a:prstGeom>
      </dgm:spPr>
      <dgm:t>
        <a:bodyPr/>
        <a:lstStyle/>
        <a:p>
          <a:endParaRPr lang="pt-BR"/>
        </a:p>
      </dgm:t>
    </dgm:pt>
    <dgm:pt modelId="{3EB0D052-7781-4D25-98AB-E84B603F7180}" type="pres">
      <dgm:prSet presAssocID="{40ADF91F-793D-4BD0-8246-CDC75F8D037B}" presName="sibTrans" presStyleLbl="sibTrans2D1" presStyleIdx="5" presStyleCnt="17"/>
      <dgm:spPr/>
      <dgm:t>
        <a:bodyPr/>
        <a:lstStyle/>
        <a:p>
          <a:endParaRPr lang="pt-BR"/>
        </a:p>
      </dgm:t>
    </dgm:pt>
    <dgm:pt modelId="{3D366D00-0636-45A6-B335-2421165B203E}" type="pres">
      <dgm:prSet presAssocID="{40ADF91F-793D-4BD0-8246-CDC75F8D037B}" presName="connectorText" presStyleLbl="sibTrans2D1" presStyleIdx="5" presStyleCnt="17"/>
      <dgm:spPr/>
      <dgm:t>
        <a:bodyPr/>
        <a:lstStyle/>
        <a:p>
          <a:endParaRPr lang="pt-BR"/>
        </a:p>
      </dgm:t>
    </dgm:pt>
    <dgm:pt modelId="{363767A0-8746-4684-A91A-33622B00A3C0}" type="pres">
      <dgm:prSet presAssocID="{882077A4-0E0A-4C01-B8DE-1B9FE11CA60F}" presName="node" presStyleLbl="node1" presStyleIdx="6" presStyleCnt="18">
        <dgm:presLayoutVars>
          <dgm:bulletEnabled val="1"/>
        </dgm:presLayoutVars>
      </dgm:prSet>
      <dgm:spPr>
        <a:xfrm>
          <a:off x="4402274" y="1276078"/>
          <a:ext cx="1271850" cy="763110"/>
        </a:xfrm>
        <a:prstGeom prst="roundRect">
          <a:avLst>
            <a:gd name="adj" fmla="val 10000"/>
          </a:avLst>
        </a:prstGeom>
      </dgm:spPr>
      <dgm:t>
        <a:bodyPr/>
        <a:lstStyle/>
        <a:p>
          <a:endParaRPr lang="pt-BR"/>
        </a:p>
      </dgm:t>
    </dgm:pt>
    <dgm:pt modelId="{B9C6E86F-26E7-4956-8153-5251D81648F3}" type="pres">
      <dgm:prSet presAssocID="{18EA891A-3FF5-429E-BF66-F3286927CC69}" presName="sibTrans" presStyleLbl="sibTrans2D1" presStyleIdx="6" presStyleCnt="17"/>
      <dgm:spPr/>
      <dgm:t>
        <a:bodyPr/>
        <a:lstStyle/>
        <a:p>
          <a:endParaRPr lang="pt-BR"/>
        </a:p>
      </dgm:t>
    </dgm:pt>
    <dgm:pt modelId="{F611D7C8-8033-4238-8E81-1AEDA16F8A11}" type="pres">
      <dgm:prSet presAssocID="{18EA891A-3FF5-429E-BF66-F3286927CC69}" presName="connectorText" presStyleLbl="sibTrans2D1" presStyleIdx="6" presStyleCnt="17"/>
      <dgm:spPr/>
      <dgm:t>
        <a:bodyPr/>
        <a:lstStyle/>
        <a:p>
          <a:endParaRPr lang="pt-BR"/>
        </a:p>
      </dgm:t>
    </dgm:pt>
    <dgm:pt modelId="{981B4EC0-EE6E-4EA1-B1C3-D1E7951F61D1}" type="pres">
      <dgm:prSet presAssocID="{65E6AE12-C1A0-47FC-8371-8B370555D29D}" presName="node" presStyleLbl="node1" presStyleIdx="7" presStyleCnt="18">
        <dgm:presLayoutVars>
          <dgm:bulletEnabled val="1"/>
        </dgm:presLayoutVars>
      </dgm:prSet>
      <dgm:spPr>
        <a:xfrm>
          <a:off x="2624059" y="1275156"/>
          <a:ext cx="1273002" cy="763801"/>
        </a:xfrm>
        <a:prstGeom prst="roundRect">
          <a:avLst>
            <a:gd name="adj" fmla="val 10000"/>
          </a:avLst>
        </a:prstGeom>
      </dgm:spPr>
      <dgm:t>
        <a:bodyPr/>
        <a:lstStyle/>
        <a:p>
          <a:endParaRPr lang="pt-BR"/>
        </a:p>
      </dgm:t>
    </dgm:pt>
    <dgm:pt modelId="{78C2C987-719B-4356-9EEC-7141B199DBEF}" type="pres">
      <dgm:prSet presAssocID="{4C70DF52-6EE4-42AA-973B-A5C4113E5D24}" presName="sibTrans" presStyleLbl="sibTrans2D1" presStyleIdx="7" presStyleCnt="17"/>
      <dgm:spPr/>
      <dgm:t>
        <a:bodyPr/>
        <a:lstStyle/>
        <a:p>
          <a:endParaRPr lang="pt-BR"/>
        </a:p>
      </dgm:t>
    </dgm:pt>
    <dgm:pt modelId="{B56536B0-0665-4641-92DC-D2B76A50F842}" type="pres">
      <dgm:prSet presAssocID="{4C70DF52-6EE4-42AA-973B-A5C4113E5D24}" presName="connectorText" presStyleLbl="sibTrans2D1" presStyleIdx="7" presStyleCnt="17"/>
      <dgm:spPr/>
      <dgm:t>
        <a:bodyPr/>
        <a:lstStyle/>
        <a:p>
          <a:endParaRPr lang="pt-BR"/>
        </a:p>
      </dgm:t>
    </dgm:pt>
    <dgm:pt modelId="{4D1AFC01-5595-478D-B297-0D43479EAC66}" type="pres">
      <dgm:prSet presAssocID="{C2AAD25C-75A7-4C6C-8597-1C0C7FCBD582}" presName="node" presStyleLbl="node1" presStyleIdx="8" presStyleCnt="1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98F4B1C-9D5A-4E67-B4F2-97B7A23BC32C}" type="pres">
      <dgm:prSet presAssocID="{7CEC3B17-CBA6-46D5-BA13-6329454C90A9}" presName="sibTrans" presStyleLbl="sibTrans2D1" presStyleIdx="8" presStyleCnt="17"/>
      <dgm:spPr/>
      <dgm:t>
        <a:bodyPr/>
        <a:lstStyle/>
        <a:p>
          <a:endParaRPr lang="pt-BR"/>
        </a:p>
      </dgm:t>
    </dgm:pt>
    <dgm:pt modelId="{D4409449-2C64-4814-9CA0-BFBC10D5F5F5}" type="pres">
      <dgm:prSet presAssocID="{7CEC3B17-CBA6-46D5-BA13-6329454C90A9}" presName="connectorText" presStyleLbl="sibTrans2D1" presStyleIdx="8" presStyleCnt="17"/>
      <dgm:spPr/>
      <dgm:t>
        <a:bodyPr/>
        <a:lstStyle/>
        <a:p>
          <a:endParaRPr lang="pt-BR"/>
        </a:p>
      </dgm:t>
    </dgm:pt>
    <dgm:pt modelId="{7A8FE129-A391-4AE3-A44F-5FD4808646DD}" type="pres">
      <dgm:prSet presAssocID="{FCF96840-2A4C-41C8-B623-FA9243AD1BE0}" presName="node" presStyleLbl="node1" presStyleIdx="9" presStyleCnt="18">
        <dgm:presLayoutVars>
          <dgm:bulletEnabled val="1"/>
        </dgm:presLayoutVars>
      </dgm:prSet>
      <dgm:spPr>
        <a:xfrm>
          <a:off x="841856" y="2548159"/>
          <a:ext cx="1273002" cy="763801"/>
        </a:xfrm>
        <a:prstGeom prst="roundRect">
          <a:avLst>
            <a:gd name="adj" fmla="val 10000"/>
          </a:avLst>
        </a:prstGeom>
      </dgm:spPr>
      <dgm:t>
        <a:bodyPr/>
        <a:lstStyle/>
        <a:p>
          <a:endParaRPr lang="pt-BR"/>
        </a:p>
      </dgm:t>
    </dgm:pt>
    <dgm:pt modelId="{917E13AC-0CCE-41CC-8DCD-31C9BFAF1DAE}" type="pres">
      <dgm:prSet presAssocID="{0636A3F8-6848-4DBE-AA1B-D26456749144}" presName="sibTrans" presStyleLbl="sibTrans2D1" presStyleIdx="9" presStyleCnt="17" custLinFactNeighborX="4631"/>
      <dgm:spPr/>
      <dgm:t>
        <a:bodyPr/>
        <a:lstStyle/>
        <a:p>
          <a:endParaRPr lang="pt-BR"/>
        </a:p>
      </dgm:t>
    </dgm:pt>
    <dgm:pt modelId="{55716492-A6D1-409F-B91C-B04B20E65511}" type="pres">
      <dgm:prSet presAssocID="{0636A3F8-6848-4DBE-AA1B-D26456749144}" presName="connectorText" presStyleLbl="sibTrans2D1" presStyleIdx="9" presStyleCnt="17"/>
      <dgm:spPr/>
      <dgm:t>
        <a:bodyPr/>
        <a:lstStyle/>
        <a:p>
          <a:endParaRPr lang="pt-BR"/>
        </a:p>
      </dgm:t>
    </dgm:pt>
    <dgm:pt modelId="{5E78836F-B717-4510-AB67-DEA2D15E3C8A}" type="pres">
      <dgm:prSet presAssocID="{F5E6566F-9C84-4EA6-83BB-4623710DA640}" presName="node" presStyleLbl="node1" presStyleIdx="10" presStyleCnt="18">
        <dgm:presLayoutVars>
          <dgm:bulletEnabled val="1"/>
        </dgm:presLayoutVars>
      </dgm:prSet>
      <dgm:spPr>
        <a:xfrm>
          <a:off x="841856" y="2548159"/>
          <a:ext cx="1273002" cy="763801"/>
        </a:xfrm>
        <a:prstGeom prst="roundRect">
          <a:avLst>
            <a:gd name="adj" fmla="val 10000"/>
          </a:avLst>
        </a:prstGeom>
      </dgm:spPr>
      <dgm:t>
        <a:bodyPr/>
        <a:lstStyle/>
        <a:p>
          <a:endParaRPr lang="pt-BR"/>
        </a:p>
      </dgm:t>
    </dgm:pt>
    <dgm:pt modelId="{5CB65710-6F0A-4133-9D94-581E63236CFA}" type="pres">
      <dgm:prSet presAssocID="{A63D7D05-1DA7-4486-92FF-9093E82905F7}" presName="sibTrans" presStyleLbl="sibTrans2D1" presStyleIdx="10" presStyleCnt="17"/>
      <dgm:spPr/>
      <dgm:t>
        <a:bodyPr/>
        <a:lstStyle/>
        <a:p>
          <a:endParaRPr lang="pt-BR"/>
        </a:p>
      </dgm:t>
    </dgm:pt>
    <dgm:pt modelId="{92C6177C-AE3F-413D-984D-BE0C4CFBD141}" type="pres">
      <dgm:prSet presAssocID="{A63D7D05-1DA7-4486-92FF-9093E82905F7}" presName="connectorText" presStyleLbl="sibTrans2D1" presStyleIdx="10" presStyleCnt="17"/>
      <dgm:spPr/>
      <dgm:t>
        <a:bodyPr/>
        <a:lstStyle/>
        <a:p>
          <a:endParaRPr lang="pt-BR"/>
        </a:p>
      </dgm:t>
    </dgm:pt>
    <dgm:pt modelId="{6ACF134B-E25F-4DBE-987A-2022414CFA7C}" type="pres">
      <dgm:prSet presAssocID="{C86D5063-3E4D-4572-B76E-7B3463271C1D}" presName="node" presStyleLbl="node1" presStyleIdx="11" presStyleCnt="1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B959E3E-B6B6-4F48-AF99-246FF7E86510}" type="pres">
      <dgm:prSet presAssocID="{F2E6A550-AC13-4681-B109-F24BDDFAA23C}" presName="sibTrans" presStyleLbl="sibTrans2D1" presStyleIdx="11" presStyleCnt="17"/>
      <dgm:spPr/>
      <dgm:t>
        <a:bodyPr/>
        <a:lstStyle/>
        <a:p>
          <a:endParaRPr lang="pt-BR"/>
        </a:p>
      </dgm:t>
    </dgm:pt>
    <dgm:pt modelId="{CBF3B6EB-34F9-4F52-BB88-7959514CF5EF}" type="pres">
      <dgm:prSet presAssocID="{F2E6A550-AC13-4681-B109-F24BDDFAA23C}" presName="connectorText" presStyleLbl="sibTrans2D1" presStyleIdx="11" presStyleCnt="17"/>
      <dgm:spPr/>
      <dgm:t>
        <a:bodyPr/>
        <a:lstStyle/>
        <a:p>
          <a:endParaRPr lang="pt-BR"/>
        </a:p>
      </dgm:t>
    </dgm:pt>
    <dgm:pt modelId="{E24FDBEF-382F-42EB-B126-A5CF4E1114B9}" type="pres">
      <dgm:prSet presAssocID="{85A813AC-D311-467D-AF82-06B6527EB008}" presName="node" presStyleLbl="node1" presStyleIdx="12" presStyleCnt="1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FFE1BF4-3480-4FC5-9E8E-9F765C71DAC1}" type="pres">
      <dgm:prSet presAssocID="{7A890AE7-BDC3-48CB-85FC-8B1EC9678A31}" presName="sibTrans" presStyleLbl="sibTrans2D1" presStyleIdx="12" presStyleCnt="17"/>
      <dgm:spPr/>
      <dgm:t>
        <a:bodyPr/>
        <a:lstStyle/>
        <a:p>
          <a:endParaRPr lang="pt-BR"/>
        </a:p>
      </dgm:t>
    </dgm:pt>
    <dgm:pt modelId="{6A991804-7828-415E-BAF0-05CEB78367A7}" type="pres">
      <dgm:prSet presAssocID="{7A890AE7-BDC3-48CB-85FC-8B1EC9678A31}" presName="connectorText" presStyleLbl="sibTrans2D1" presStyleIdx="12" presStyleCnt="17"/>
      <dgm:spPr/>
      <dgm:t>
        <a:bodyPr/>
        <a:lstStyle/>
        <a:p>
          <a:endParaRPr lang="pt-BR"/>
        </a:p>
      </dgm:t>
    </dgm:pt>
    <dgm:pt modelId="{B566F85C-96BB-45A5-B142-4A8DE9DF867A}" type="pres">
      <dgm:prSet presAssocID="{56FCD899-413C-488A-9B11-E1BED036A880}" presName="node" presStyleLbl="node1" presStyleIdx="13" presStyleCnt="1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CB5016B4-D3AB-4946-8991-753F14B524A3}" type="pres">
      <dgm:prSet presAssocID="{A4CB45DF-B096-4931-BBFD-91FA9D5AA939}" presName="sibTrans" presStyleLbl="sibTrans2D1" presStyleIdx="13" presStyleCnt="17"/>
      <dgm:spPr/>
      <dgm:t>
        <a:bodyPr/>
        <a:lstStyle/>
        <a:p>
          <a:endParaRPr lang="pt-BR"/>
        </a:p>
      </dgm:t>
    </dgm:pt>
    <dgm:pt modelId="{CE45DB29-7A2D-4D51-B25B-80DF8A075251}" type="pres">
      <dgm:prSet presAssocID="{A4CB45DF-B096-4931-BBFD-91FA9D5AA939}" presName="connectorText" presStyleLbl="sibTrans2D1" presStyleIdx="13" presStyleCnt="17"/>
      <dgm:spPr/>
      <dgm:t>
        <a:bodyPr/>
        <a:lstStyle/>
        <a:p>
          <a:endParaRPr lang="pt-BR"/>
        </a:p>
      </dgm:t>
    </dgm:pt>
    <dgm:pt modelId="{50C8B9C0-C7CE-4FC8-BE9C-5ABD0B0BA867}" type="pres">
      <dgm:prSet presAssocID="{94462D33-6E2C-47A0-A7BD-0060BC7D2F20}" presName="node" presStyleLbl="node1" presStyleIdx="14" presStyleCnt="1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77A86359-D27C-4BC4-B9BA-CCEA1CB6FA02}" type="pres">
      <dgm:prSet presAssocID="{2CDA0694-0217-4AF1-8A4C-A89938867562}" presName="sibTrans" presStyleLbl="sibTrans2D1" presStyleIdx="14" presStyleCnt="17"/>
      <dgm:spPr/>
      <dgm:t>
        <a:bodyPr/>
        <a:lstStyle/>
        <a:p>
          <a:endParaRPr lang="pt-BR"/>
        </a:p>
      </dgm:t>
    </dgm:pt>
    <dgm:pt modelId="{82C508F8-6CA9-4689-BD34-D9046E95168E}" type="pres">
      <dgm:prSet presAssocID="{2CDA0694-0217-4AF1-8A4C-A89938867562}" presName="connectorText" presStyleLbl="sibTrans2D1" presStyleIdx="14" presStyleCnt="17"/>
      <dgm:spPr/>
      <dgm:t>
        <a:bodyPr/>
        <a:lstStyle/>
        <a:p>
          <a:endParaRPr lang="pt-BR"/>
        </a:p>
      </dgm:t>
    </dgm:pt>
    <dgm:pt modelId="{D20F378F-9CA1-4208-9C70-02FEA85D605C}" type="pres">
      <dgm:prSet presAssocID="{9C84A785-37E6-4A72-8F59-7282AC8A9488}" presName="node" presStyleLbl="node1" presStyleIdx="15" presStyleCnt="1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60448CA-00D0-4AB8-99B3-9D3CF397C5D4}" type="pres">
      <dgm:prSet presAssocID="{422E58B7-AF76-416C-8436-8812FC6FD3E3}" presName="sibTrans" presStyleLbl="sibTrans2D1" presStyleIdx="15" presStyleCnt="17"/>
      <dgm:spPr/>
      <dgm:t>
        <a:bodyPr/>
        <a:lstStyle/>
        <a:p>
          <a:endParaRPr lang="pt-BR"/>
        </a:p>
      </dgm:t>
    </dgm:pt>
    <dgm:pt modelId="{E054621F-873A-4072-921D-B323BC8477E7}" type="pres">
      <dgm:prSet presAssocID="{422E58B7-AF76-416C-8436-8812FC6FD3E3}" presName="connectorText" presStyleLbl="sibTrans2D1" presStyleIdx="15" presStyleCnt="17"/>
      <dgm:spPr/>
      <dgm:t>
        <a:bodyPr/>
        <a:lstStyle/>
        <a:p>
          <a:endParaRPr lang="pt-BR"/>
        </a:p>
      </dgm:t>
    </dgm:pt>
    <dgm:pt modelId="{9C4C7BFA-4F55-4FB3-8B89-695C7A45B44A}" type="pres">
      <dgm:prSet presAssocID="{4C33CE15-B9A5-4F62-8B43-A716D347EAA4}" presName="node" presStyleLbl="node1" presStyleIdx="16" presStyleCnt="1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4097C76-A7BB-408B-BFC1-D8F75AE6CF08}" type="pres">
      <dgm:prSet presAssocID="{1D6F8830-8FE9-49CE-8884-1EB7FB3F2296}" presName="sibTrans" presStyleLbl="sibTrans2D1" presStyleIdx="16" presStyleCnt="17"/>
      <dgm:spPr/>
      <dgm:t>
        <a:bodyPr/>
        <a:lstStyle/>
        <a:p>
          <a:endParaRPr lang="pt-BR"/>
        </a:p>
      </dgm:t>
    </dgm:pt>
    <dgm:pt modelId="{1F3D8AB5-FFA7-4466-BA9F-8669974F2412}" type="pres">
      <dgm:prSet presAssocID="{1D6F8830-8FE9-49CE-8884-1EB7FB3F2296}" presName="connectorText" presStyleLbl="sibTrans2D1" presStyleIdx="16" presStyleCnt="17"/>
      <dgm:spPr/>
      <dgm:t>
        <a:bodyPr/>
        <a:lstStyle/>
        <a:p>
          <a:endParaRPr lang="pt-BR"/>
        </a:p>
      </dgm:t>
    </dgm:pt>
    <dgm:pt modelId="{867FBA2C-4900-40AC-9043-4972EE324EE2}" type="pres">
      <dgm:prSet presAssocID="{666DCFF8-3FB6-42F5-8881-07E9F0E193B0}" presName="node" presStyleLbl="node1" presStyleIdx="17" presStyleCnt="1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4DC983B0-BD9C-4164-846E-06955BD97468}" type="presOf" srcId="{422E58B7-AF76-416C-8436-8812FC6FD3E3}" destId="{E054621F-873A-4072-921D-B323BC8477E7}" srcOrd="1" destOrd="0" presId="urn:microsoft.com/office/officeart/2005/8/layout/process5"/>
    <dgm:cxn modelId="{2C6B0DD1-AE35-40F2-9C08-0A7CDE2D4D12}" type="presOf" srcId="{A4CB45DF-B096-4931-BBFD-91FA9D5AA939}" destId="{CE45DB29-7A2D-4D51-B25B-80DF8A075251}" srcOrd="1" destOrd="0" presId="urn:microsoft.com/office/officeart/2005/8/layout/process5"/>
    <dgm:cxn modelId="{9A751D19-D698-451B-8A03-7E890AA9E641}" type="presOf" srcId="{E51296B4-B38B-474C-BA5A-75D40F3A702B}" destId="{C694F14B-F432-451B-84AC-9407013940B4}" srcOrd="0" destOrd="0" presId="urn:microsoft.com/office/officeart/2005/8/layout/process5"/>
    <dgm:cxn modelId="{F3A19538-3CEA-4212-A234-536D47145B2A}" srcId="{8C7EBBC7-6AF7-4781-B7AE-C0B485178DBE}" destId="{5C9FA6D6-AC1F-4B24-8D9C-262A0444B2EC}" srcOrd="2" destOrd="0" parTransId="{3EE31C58-E683-49D4-8364-1E3E36F3C02C}" sibTransId="{CC104202-E0EE-4C61-AFF4-4F869175A90F}"/>
    <dgm:cxn modelId="{00DF1B33-7739-4F33-A858-2A63C6803131}" type="presOf" srcId="{70475B2B-8C2F-40C9-AB57-CFDB622CC07F}" destId="{1A52DC04-A954-486A-98D2-A04639C808B0}" srcOrd="0" destOrd="0" presId="urn:microsoft.com/office/officeart/2005/8/layout/process5"/>
    <dgm:cxn modelId="{EEADB3C9-72EE-4981-8590-062EC339936F}" type="presOf" srcId="{5C9FA6D6-AC1F-4B24-8D9C-262A0444B2EC}" destId="{813DA655-77C8-43CF-827C-63CD4424F3E7}" srcOrd="0" destOrd="0" presId="urn:microsoft.com/office/officeart/2005/8/layout/process5"/>
    <dgm:cxn modelId="{9363C114-B3F1-45E3-ACA5-0A239B9A128F}" type="presOf" srcId="{7CEC3B17-CBA6-46D5-BA13-6329454C90A9}" destId="{E98F4B1C-9D5A-4E67-B4F2-97B7A23BC32C}" srcOrd="0" destOrd="0" presId="urn:microsoft.com/office/officeart/2005/8/layout/process5"/>
    <dgm:cxn modelId="{21638D86-0723-483C-9862-9C67200582E9}" type="presOf" srcId="{493157E0-0DB9-44D7-9C3A-CBCFBA9D8841}" destId="{307E4CA8-D1E7-4CE7-AD7E-AC5BC924EA12}" srcOrd="0" destOrd="0" presId="urn:microsoft.com/office/officeart/2005/8/layout/process5"/>
    <dgm:cxn modelId="{F0C85BDA-3354-4A43-BE0E-758012630F42}" srcId="{8C7EBBC7-6AF7-4781-B7AE-C0B485178DBE}" destId="{65E6AE12-C1A0-47FC-8371-8B370555D29D}" srcOrd="7" destOrd="0" parTransId="{AB46CB17-3E08-4B5E-BBD7-6B21B16B2103}" sibTransId="{4C70DF52-6EE4-42AA-973B-A5C4113E5D24}"/>
    <dgm:cxn modelId="{B920A8FC-CA5B-4225-A68A-C3CF2142C459}" srcId="{8C7EBBC7-6AF7-4781-B7AE-C0B485178DBE}" destId="{94462D33-6E2C-47A0-A7BD-0060BC7D2F20}" srcOrd="14" destOrd="0" parTransId="{8DBD5A6C-D1D7-4B8E-8B82-C8C65878ED7A}" sibTransId="{2CDA0694-0217-4AF1-8A4C-A89938867562}"/>
    <dgm:cxn modelId="{61DFB12A-73A5-459F-AACF-FEE2F4D96937}" type="presOf" srcId="{C86D5063-3E4D-4572-B76E-7B3463271C1D}" destId="{6ACF134B-E25F-4DBE-987A-2022414CFA7C}" srcOrd="0" destOrd="0" presId="urn:microsoft.com/office/officeart/2005/8/layout/process5"/>
    <dgm:cxn modelId="{FFD02E80-5240-4647-99BE-C7C049CDA22D}" type="presOf" srcId="{391E9B37-B0B3-453E-A7AF-9B073E36D711}" destId="{80029C57-A2E9-491F-8D0F-C0A72DE58FFE}" srcOrd="0" destOrd="0" presId="urn:microsoft.com/office/officeart/2005/8/layout/process5"/>
    <dgm:cxn modelId="{4D38BA09-2C68-4E66-B6C4-9F165A8A59DB}" type="presOf" srcId="{18EA891A-3FF5-429E-BF66-F3286927CC69}" destId="{B9C6E86F-26E7-4956-8153-5251D81648F3}" srcOrd="0" destOrd="0" presId="urn:microsoft.com/office/officeart/2005/8/layout/process5"/>
    <dgm:cxn modelId="{E6A86AD7-524E-463B-82CF-59814B6EBF17}" type="presOf" srcId="{F2E6A550-AC13-4681-B109-F24BDDFAA23C}" destId="{CBF3B6EB-34F9-4F52-BB88-7959514CF5EF}" srcOrd="1" destOrd="0" presId="urn:microsoft.com/office/officeart/2005/8/layout/process5"/>
    <dgm:cxn modelId="{072756B2-40CC-4C6E-ADE4-8DE0A63CD72D}" type="presOf" srcId="{F2E6A550-AC13-4681-B109-F24BDDFAA23C}" destId="{9B959E3E-B6B6-4F48-AF99-246FF7E86510}" srcOrd="0" destOrd="0" presId="urn:microsoft.com/office/officeart/2005/8/layout/process5"/>
    <dgm:cxn modelId="{8A5D8AA9-0107-4461-9C99-61030209B783}" srcId="{8C7EBBC7-6AF7-4781-B7AE-C0B485178DBE}" destId="{F5E6566F-9C84-4EA6-83BB-4623710DA640}" srcOrd="10" destOrd="0" parTransId="{3441B425-5C2A-4B55-80DA-AB9901A79279}" sibTransId="{A63D7D05-1DA7-4486-92FF-9093E82905F7}"/>
    <dgm:cxn modelId="{AAF0FCD4-05D4-44CD-874C-B5D684CCD7C1}" srcId="{8C7EBBC7-6AF7-4781-B7AE-C0B485178DBE}" destId="{72E90878-0D7C-4B97-98D0-C27D281A3F85}" srcOrd="1" destOrd="0" parTransId="{D452A3F0-410B-4DF9-924C-5AC97D93E082}" sibTransId="{70475B2B-8C2F-40C9-AB57-CFDB622CC07F}"/>
    <dgm:cxn modelId="{FDE13974-354E-4E60-AE39-FB3344872A96}" srcId="{8C7EBBC7-6AF7-4781-B7AE-C0B485178DBE}" destId="{882077A4-0E0A-4C01-B8DE-1B9FE11CA60F}" srcOrd="6" destOrd="0" parTransId="{122C278A-E425-4E00-9B92-0084CB2DD068}" sibTransId="{18EA891A-3FF5-429E-BF66-F3286927CC69}"/>
    <dgm:cxn modelId="{A307C126-0D35-48B5-BB80-C8D37EDE95F3}" srcId="{8C7EBBC7-6AF7-4781-B7AE-C0B485178DBE}" destId="{666DCFF8-3FB6-42F5-8881-07E9F0E193B0}" srcOrd="17" destOrd="0" parTransId="{83B2F286-AA3D-4EC5-8876-9D607E8349B1}" sibTransId="{56EEAEB0-22BC-43EB-8411-D93E862515BA}"/>
    <dgm:cxn modelId="{47F00F87-9FC5-469C-8F6B-51AB9F6D7928}" type="presOf" srcId="{18EA891A-3FF5-429E-BF66-F3286927CC69}" destId="{F611D7C8-8033-4238-8E81-1AEDA16F8A11}" srcOrd="1" destOrd="0" presId="urn:microsoft.com/office/officeart/2005/8/layout/process5"/>
    <dgm:cxn modelId="{37EC0355-D91C-47E9-B6E1-BE6A7033F93E}" type="presOf" srcId="{F79B6FBA-8FFF-496F-B4D0-B77D02A4AD98}" destId="{A065E8D3-9789-483D-87FF-64A8735AB5F7}" srcOrd="0" destOrd="0" presId="urn:microsoft.com/office/officeart/2005/8/layout/process5"/>
    <dgm:cxn modelId="{C539AB64-E5EC-4E82-9CD2-049908A4C64A}" type="presOf" srcId="{4C70DF52-6EE4-42AA-973B-A5C4113E5D24}" destId="{78C2C987-719B-4356-9EEC-7141B199DBEF}" srcOrd="0" destOrd="0" presId="urn:microsoft.com/office/officeart/2005/8/layout/process5"/>
    <dgm:cxn modelId="{C8BED973-95AA-4520-87F3-33AF5246B708}" type="presOf" srcId="{F79B6FBA-8FFF-496F-B4D0-B77D02A4AD98}" destId="{9C9D13C2-5B3F-470C-BF98-20E803C71B23}" srcOrd="1" destOrd="0" presId="urn:microsoft.com/office/officeart/2005/8/layout/process5"/>
    <dgm:cxn modelId="{52AE66A0-43BE-4C3C-BAC0-36FF21834E78}" srcId="{8C7EBBC7-6AF7-4781-B7AE-C0B485178DBE}" destId="{4C33CE15-B9A5-4F62-8B43-A716D347EAA4}" srcOrd="16" destOrd="0" parTransId="{3231FB9C-9541-45B0-99B3-C448E5EB4182}" sibTransId="{1D6F8830-8FE9-49CE-8884-1EB7FB3F2296}"/>
    <dgm:cxn modelId="{6B5796A5-2D30-4F63-9868-DF86E7162BB9}" type="presOf" srcId="{7A890AE7-BDC3-48CB-85FC-8B1EC9678A31}" destId="{6A991804-7828-415E-BAF0-05CEB78367A7}" srcOrd="1" destOrd="0" presId="urn:microsoft.com/office/officeart/2005/8/layout/process5"/>
    <dgm:cxn modelId="{AAC245D4-205E-4784-BB3E-35104D04E61F}" type="presOf" srcId="{E51296B4-B38B-474C-BA5A-75D40F3A702B}" destId="{290228F9-378A-485F-A54E-11244494C591}" srcOrd="1" destOrd="0" presId="urn:microsoft.com/office/officeart/2005/8/layout/process5"/>
    <dgm:cxn modelId="{46EB8D86-38FD-44C8-AF8C-964142960C27}" srcId="{8C7EBBC7-6AF7-4781-B7AE-C0B485178DBE}" destId="{940CA003-8559-4880-893D-6412670538A6}" srcOrd="3" destOrd="0" parTransId="{356883C6-EA3C-4AEE-95F5-2958CAB06275}" sibTransId="{DD153CFF-4198-45D0-A055-FF09818C00C1}"/>
    <dgm:cxn modelId="{EAED1199-32AF-4F7D-937C-51CD033C2DC5}" type="presOf" srcId="{A4CB45DF-B096-4931-BBFD-91FA9D5AA939}" destId="{CB5016B4-D3AB-4946-8991-753F14B524A3}" srcOrd="0" destOrd="0" presId="urn:microsoft.com/office/officeart/2005/8/layout/process5"/>
    <dgm:cxn modelId="{DF86A903-3659-461B-9970-03D2C482A264}" type="presOf" srcId="{40ADF91F-793D-4BD0-8246-CDC75F8D037B}" destId="{3D366D00-0636-45A6-B335-2421165B203E}" srcOrd="1" destOrd="0" presId="urn:microsoft.com/office/officeart/2005/8/layout/process5"/>
    <dgm:cxn modelId="{AD6A20B5-A52E-4A5B-879D-F5CAB55CEC7F}" type="presOf" srcId="{A63D7D05-1DA7-4486-92FF-9093E82905F7}" destId="{5CB65710-6F0A-4133-9D94-581E63236CFA}" srcOrd="0" destOrd="0" presId="urn:microsoft.com/office/officeart/2005/8/layout/process5"/>
    <dgm:cxn modelId="{69A03545-4F0E-4299-8150-BD5917C53AFD}" type="presOf" srcId="{85A813AC-D311-467D-AF82-06B6527EB008}" destId="{E24FDBEF-382F-42EB-B126-A5CF4E1114B9}" srcOrd="0" destOrd="0" presId="urn:microsoft.com/office/officeart/2005/8/layout/process5"/>
    <dgm:cxn modelId="{CFD4FFDE-734D-43BD-BDEE-959FEE151B57}" type="presOf" srcId="{882077A4-0E0A-4C01-B8DE-1B9FE11CA60F}" destId="{363767A0-8746-4684-A91A-33622B00A3C0}" srcOrd="0" destOrd="0" presId="urn:microsoft.com/office/officeart/2005/8/layout/process5"/>
    <dgm:cxn modelId="{9594478E-6890-41B0-9DBD-7688194BE39E}" type="presOf" srcId="{40ADF91F-793D-4BD0-8246-CDC75F8D037B}" destId="{3EB0D052-7781-4D25-98AB-E84B603F7180}" srcOrd="0" destOrd="0" presId="urn:microsoft.com/office/officeart/2005/8/layout/process5"/>
    <dgm:cxn modelId="{5FE70F88-05B8-498C-814A-387058009F41}" type="presOf" srcId="{7A890AE7-BDC3-48CB-85FC-8B1EC9678A31}" destId="{5FFE1BF4-3480-4FC5-9E8E-9F765C71DAC1}" srcOrd="0" destOrd="0" presId="urn:microsoft.com/office/officeart/2005/8/layout/process5"/>
    <dgm:cxn modelId="{92FA0AB7-6D6E-4C55-9DE3-00BA144E00A8}" type="presOf" srcId="{C2AAD25C-75A7-4C6C-8597-1C0C7FCBD582}" destId="{4D1AFC01-5595-478D-B297-0D43479EAC66}" srcOrd="0" destOrd="0" presId="urn:microsoft.com/office/officeart/2005/8/layout/process5"/>
    <dgm:cxn modelId="{290E198E-40EE-4581-B07B-1CAC0CA9275E}" type="presOf" srcId="{7CEC3B17-CBA6-46D5-BA13-6329454C90A9}" destId="{D4409449-2C64-4814-9CA0-BFBC10D5F5F5}" srcOrd="1" destOrd="0" presId="urn:microsoft.com/office/officeart/2005/8/layout/process5"/>
    <dgm:cxn modelId="{D3A3FA0E-12D0-4242-9EE6-26B05AC0DC4E}" type="presOf" srcId="{F5E6566F-9C84-4EA6-83BB-4623710DA640}" destId="{5E78836F-B717-4510-AB67-DEA2D15E3C8A}" srcOrd="0" destOrd="0" presId="urn:microsoft.com/office/officeart/2005/8/layout/process5"/>
    <dgm:cxn modelId="{85475BCC-08C8-44CA-BEC8-D54D43AFAAF9}" srcId="{8C7EBBC7-6AF7-4781-B7AE-C0B485178DBE}" destId="{9C84A785-37E6-4A72-8F59-7282AC8A9488}" srcOrd="15" destOrd="0" parTransId="{727A7BAE-B2D8-48B4-8D27-CA489E946EF2}" sibTransId="{422E58B7-AF76-416C-8436-8812FC6FD3E3}"/>
    <dgm:cxn modelId="{B0A93F73-AF4C-4FD9-8E92-411FCEB5CDA6}" srcId="{8C7EBBC7-6AF7-4781-B7AE-C0B485178DBE}" destId="{FCF96840-2A4C-41C8-B623-FA9243AD1BE0}" srcOrd="9" destOrd="0" parTransId="{76A98707-3930-4232-BCB7-9069D9E03B48}" sibTransId="{0636A3F8-6848-4DBE-AA1B-D26456749144}"/>
    <dgm:cxn modelId="{86B9ED92-052B-4BEF-9420-3EA69AA5AB88}" type="presOf" srcId="{8C7EBBC7-6AF7-4781-B7AE-C0B485178DBE}" destId="{DA24F608-2F8E-4BCC-9B7D-FFE87C87FE04}" srcOrd="0" destOrd="0" presId="urn:microsoft.com/office/officeart/2005/8/layout/process5"/>
    <dgm:cxn modelId="{7524E939-469E-4558-8F8F-E41F2B0F6335}" type="presOf" srcId="{94462D33-6E2C-47A0-A7BD-0060BC7D2F20}" destId="{50C8B9C0-C7CE-4FC8-BE9C-5ABD0B0BA867}" srcOrd="0" destOrd="0" presId="urn:microsoft.com/office/officeart/2005/8/layout/process5"/>
    <dgm:cxn modelId="{25F0755A-CD29-483D-83F7-94960A842038}" type="presOf" srcId="{422E58B7-AF76-416C-8436-8812FC6FD3E3}" destId="{360448CA-00D0-4AB8-99B3-9D3CF397C5D4}" srcOrd="0" destOrd="0" presId="urn:microsoft.com/office/officeart/2005/8/layout/process5"/>
    <dgm:cxn modelId="{138CBB32-CC84-4363-B21F-571896E326E7}" srcId="{8C7EBBC7-6AF7-4781-B7AE-C0B485178DBE}" destId="{493157E0-0DB9-44D7-9C3A-CBCFBA9D8841}" srcOrd="4" destOrd="0" parTransId="{C2C135DF-72AE-4166-BFF8-6C77E8936565}" sibTransId="{E51296B4-B38B-474C-BA5A-75D40F3A702B}"/>
    <dgm:cxn modelId="{98E2CC3E-1189-41D6-B458-14E77F1BF216}" type="presOf" srcId="{DD153CFF-4198-45D0-A055-FF09818C00C1}" destId="{E0E0C6B2-6FF6-4193-97B4-9FAF774E0901}" srcOrd="0" destOrd="0" presId="urn:microsoft.com/office/officeart/2005/8/layout/process5"/>
    <dgm:cxn modelId="{832D5319-66F2-405E-9197-9262F52FE149}" type="presOf" srcId="{72E90878-0D7C-4B97-98D0-C27D281A3F85}" destId="{CD608FE0-6436-4152-903E-CDC5026CE98F}" srcOrd="0" destOrd="0" presId="urn:microsoft.com/office/officeart/2005/8/layout/process5"/>
    <dgm:cxn modelId="{B41FFB3D-72A8-4FE7-8E76-E3767078D36B}" srcId="{8C7EBBC7-6AF7-4781-B7AE-C0B485178DBE}" destId="{C86D5063-3E4D-4572-B76E-7B3463271C1D}" srcOrd="11" destOrd="0" parTransId="{1B5BAA46-91E1-4EC5-B4F1-5C712EE3B222}" sibTransId="{F2E6A550-AC13-4681-B109-F24BDDFAA23C}"/>
    <dgm:cxn modelId="{A67B790C-367B-4D33-81A9-465C2D170749}" srcId="{8C7EBBC7-6AF7-4781-B7AE-C0B485178DBE}" destId="{38010255-C034-4EDD-9302-0DA04936207A}" srcOrd="0" destOrd="0" parTransId="{63161FE2-DE6F-4935-BC67-D6133D75FA16}" sibTransId="{F79B6FBA-8FFF-496F-B4D0-B77D02A4AD98}"/>
    <dgm:cxn modelId="{356C34D7-4989-4F6E-AAA1-4E6EA17D78C4}" type="presOf" srcId="{1D6F8830-8FE9-49CE-8884-1EB7FB3F2296}" destId="{B4097C76-A7BB-408B-BFC1-D8F75AE6CF08}" srcOrd="0" destOrd="0" presId="urn:microsoft.com/office/officeart/2005/8/layout/process5"/>
    <dgm:cxn modelId="{8B2EE684-6EA3-4D08-A88B-8EFB3A56979D}" type="presOf" srcId="{A63D7D05-1DA7-4486-92FF-9093E82905F7}" destId="{92C6177C-AE3F-413D-984D-BE0C4CFBD141}" srcOrd="1" destOrd="0" presId="urn:microsoft.com/office/officeart/2005/8/layout/process5"/>
    <dgm:cxn modelId="{A7304C9B-6B08-4A03-AD0D-C9F9FAB4F446}" type="presOf" srcId="{38010255-C034-4EDD-9302-0DA04936207A}" destId="{6A6CB7C4-0FEC-4259-B0DF-35E854C22A97}" srcOrd="0" destOrd="0" presId="urn:microsoft.com/office/officeart/2005/8/layout/process5"/>
    <dgm:cxn modelId="{6C5A3971-1CC0-4F57-8435-49891F4CDE66}" type="presOf" srcId="{1D6F8830-8FE9-49CE-8884-1EB7FB3F2296}" destId="{1F3D8AB5-FFA7-4466-BA9F-8669974F2412}" srcOrd="1" destOrd="0" presId="urn:microsoft.com/office/officeart/2005/8/layout/process5"/>
    <dgm:cxn modelId="{A155C445-1297-4124-B326-EF6D21C30D64}" type="presOf" srcId="{940CA003-8559-4880-893D-6412670538A6}" destId="{17EEF1C7-3904-4116-B76A-351454D9705B}" srcOrd="0" destOrd="0" presId="urn:microsoft.com/office/officeart/2005/8/layout/process5"/>
    <dgm:cxn modelId="{58919876-CBE8-4790-BB1E-956963BB59EA}" srcId="{8C7EBBC7-6AF7-4781-B7AE-C0B485178DBE}" destId="{391E9B37-B0B3-453E-A7AF-9B073E36D711}" srcOrd="5" destOrd="0" parTransId="{CE227A91-CBCB-49C1-A3E3-FA907F2B3C86}" sibTransId="{40ADF91F-793D-4BD0-8246-CDC75F8D037B}"/>
    <dgm:cxn modelId="{289A3E9B-75DA-4D86-B62E-5DB884CE15E7}" type="presOf" srcId="{2CDA0694-0217-4AF1-8A4C-A89938867562}" destId="{82C508F8-6CA9-4689-BD34-D9046E95168E}" srcOrd="1" destOrd="0" presId="urn:microsoft.com/office/officeart/2005/8/layout/process5"/>
    <dgm:cxn modelId="{9E7E8C08-8DF2-403B-A1E6-D427F9699258}" type="presOf" srcId="{CC104202-E0EE-4C61-AFF4-4F869175A90F}" destId="{879748C1-AADE-42AD-BAA2-875771779D02}" srcOrd="0" destOrd="0" presId="urn:microsoft.com/office/officeart/2005/8/layout/process5"/>
    <dgm:cxn modelId="{5525AD7B-850C-41A8-BFE1-58FCF3FA9F4B}" type="presOf" srcId="{4C33CE15-B9A5-4F62-8B43-A716D347EAA4}" destId="{9C4C7BFA-4F55-4FB3-8B89-695C7A45B44A}" srcOrd="0" destOrd="0" presId="urn:microsoft.com/office/officeart/2005/8/layout/process5"/>
    <dgm:cxn modelId="{BF69BA46-BB52-4980-8097-BD9C5A49728B}" type="presOf" srcId="{0636A3F8-6848-4DBE-AA1B-D26456749144}" destId="{917E13AC-0CCE-41CC-8DCD-31C9BFAF1DAE}" srcOrd="0" destOrd="0" presId="urn:microsoft.com/office/officeart/2005/8/layout/process5"/>
    <dgm:cxn modelId="{3CD735FD-2573-4013-8640-B7A953E3A381}" type="presOf" srcId="{70475B2B-8C2F-40C9-AB57-CFDB622CC07F}" destId="{04D153F8-8CD8-42B6-B6C8-577EF114A297}" srcOrd="1" destOrd="0" presId="urn:microsoft.com/office/officeart/2005/8/layout/process5"/>
    <dgm:cxn modelId="{1AB6D0F5-6213-4C4D-857F-63884343856A}" srcId="{8C7EBBC7-6AF7-4781-B7AE-C0B485178DBE}" destId="{56FCD899-413C-488A-9B11-E1BED036A880}" srcOrd="13" destOrd="0" parTransId="{1DA98D36-69AA-4FF6-B326-4CBAB3EB09A8}" sibTransId="{A4CB45DF-B096-4931-BBFD-91FA9D5AA939}"/>
    <dgm:cxn modelId="{6206B7B9-A10D-40F8-A8A7-18ABC50E4B30}" type="presOf" srcId="{666DCFF8-3FB6-42F5-8881-07E9F0E193B0}" destId="{867FBA2C-4900-40AC-9043-4972EE324EE2}" srcOrd="0" destOrd="0" presId="urn:microsoft.com/office/officeart/2005/8/layout/process5"/>
    <dgm:cxn modelId="{907F3765-42B6-4A9D-B834-44F5BF77814B}" type="presOf" srcId="{2CDA0694-0217-4AF1-8A4C-A89938867562}" destId="{77A86359-D27C-4BC4-B9BA-CCEA1CB6FA02}" srcOrd="0" destOrd="0" presId="urn:microsoft.com/office/officeart/2005/8/layout/process5"/>
    <dgm:cxn modelId="{B42B0F50-7F6B-4A89-9884-A6B81F00C84C}" type="presOf" srcId="{56FCD899-413C-488A-9B11-E1BED036A880}" destId="{B566F85C-96BB-45A5-B142-4A8DE9DF867A}" srcOrd="0" destOrd="0" presId="urn:microsoft.com/office/officeart/2005/8/layout/process5"/>
    <dgm:cxn modelId="{D6654ADD-F0AB-4F3C-B101-A36B9CA19191}" type="presOf" srcId="{0636A3F8-6848-4DBE-AA1B-D26456749144}" destId="{55716492-A6D1-409F-B91C-B04B20E65511}" srcOrd="1" destOrd="0" presId="urn:microsoft.com/office/officeart/2005/8/layout/process5"/>
    <dgm:cxn modelId="{F5594210-4047-4412-9DCF-1D09DBE582BD}" type="presOf" srcId="{9C84A785-37E6-4A72-8F59-7282AC8A9488}" destId="{D20F378F-9CA1-4208-9C70-02FEA85D605C}" srcOrd="0" destOrd="0" presId="urn:microsoft.com/office/officeart/2005/8/layout/process5"/>
    <dgm:cxn modelId="{4506AAFD-1B31-4596-9CEB-9B115CF4214E}" type="presOf" srcId="{4C70DF52-6EE4-42AA-973B-A5C4113E5D24}" destId="{B56536B0-0665-4641-92DC-D2B76A50F842}" srcOrd="1" destOrd="0" presId="urn:microsoft.com/office/officeart/2005/8/layout/process5"/>
    <dgm:cxn modelId="{400CBF90-A2D1-4307-A237-A03EA008EDBA}" type="presOf" srcId="{CC104202-E0EE-4C61-AFF4-4F869175A90F}" destId="{C169A6D5-091D-4984-8F69-6D4BD2D52543}" srcOrd="1" destOrd="0" presId="urn:microsoft.com/office/officeart/2005/8/layout/process5"/>
    <dgm:cxn modelId="{3239752C-57C9-4EBA-B4AB-E0440ABF4512}" srcId="{8C7EBBC7-6AF7-4781-B7AE-C0B485178DBE}" destId="{C2AAD25C-75A7-4C6C-8597-1C0C7FCBD582}" srcOrd="8" destOrd="0" parTransId="{9379053A-8555-45D1-9EA4-F8F2F9B9A0F4}" sibTransId="{7CEC3B17-CBA6-46D5-BA13-6329454C90A9}"/>
    <dgm:cxn modelId="{CE68434B-155C-4A74-A8C5-F04E33498C4A}" type="presOf" srcId="{DD153CFF-4198-45D0-A055-FF09818C00C1}" destId="{0A898E13-7BD5-4F31-BE02-C29FD16FA572}" srcOrd="1" destOrd="0" presId="urn:microsoft.com/office/officeart/2005/8/layout/process5"/>
    <dgm:cxn modelId="{DEB6DABA-83AE-44F2-B4BC-6270CB3757F6}" type="presOf" srcId="{65E6AE12-C1A0-47FC-8371-8B370555D29D}" destId="{981B4EC0-EE6E-4EA1-B1C3-D1E7951F61D1}" srcOrd="0" destOrd="0" presId="urn:microsoft.com/office/officeart/2005/8/layout/process5"/>
    <dgm:cxn modelId="{97261C97-6A10-477D-BC1F-7AB10887A93E}" type="presOf" srcId="{FCF96840-2A4C-41C8-B623-FA9243AD1BE0}" destId="{7A8FE129-A391-4AE3-A44F-5FD4808646DD}" srcOrd="0" destOrd="0" presId="urn:microsoft.com/office/officeart/2005/8/layout/process5"/>
    <dgm:cxn modelId="{26C8846B-EFCD-4664-AE63-487DCB1ACE7A}" srcId="{8C7EBBC7-6AF7-4781-B7AE-C0B485178DBE}" destId="{85A813AC-D311-467D-AF82-06B6527EB008}" srcOrd="12" destOrd="0" parTransId="{C98ED5E8-AB35-4E71-993B-05EEC2074204}" sibTransId="{7A890AE7-BDC3-48CB-85FC-8B1EC9678A31}"/>
    <dgm:cxn modelId="{A0CA9D15-22D0-4393-A8A8-EF56BF88B919}" type="presParOf" srcId="{DA24F608-2F8E-4BCC-9B7D-FFE87C87FE04}" destId="{6A6CB7C4-0FEC-4259-B0DF-35E854C22A97}" srcOrd="0" destOrd="0" presId="urn:microsoft.com/office/officeart/2005/8/layout/process5"/>
    <dgm:cxn modelId="{DBDEB65F-33CE-43BB-BB87-3802114B84C7}" type="presParOf" srcId="{DA24F608-2F8E-4BCC-9B7D-FFE87C87FE04}" destId="{A065E8D3-9789-483D-87FF-64A8735AB5F7}" srcOrd="1" destOrd="0" presId="urn:microsoft.com/office/officeart/2005/8/layout/process5"/>
    <dgm:cxn modelId="{1264640C-9DFE-4DA2-8BAF-B02AC1622A1A}" type="presParOf" srcId="{A065E8D3-9789-483D-87FF-64A8735AB5F7}" destId="{9C9D13C2-5B3F-470C-BF98-20E803C71B23}" srcOrd="0" destOrd="0" presId="urn:microsoft.com/office/officeart/2005/8/layout/process5"/>
    <dgm:cxn modelId="{D719B6AA-DC85-40C2-83EC-B55F125CC54F}" type="presParOf" srcId="{DA24F608-2F8E-4BCC-9B7D-FFE87C87FE04}" destId="{CD608FE0-6436-4152-903E-CDC5026CE98F}" srcOrd="2" destOrd="0" presId="urn:microsoft.com/office/officeart/2005/8/layout/process5"/>
    <dgm:cxn modelId="{6A0C530C-0220-4244-BC90-8BEE00C6BC7D}" type="presParOf" srcId="{DA24F608-2F8E-4BCC-9B7D-FFE87C87FE04}" destId="{1A52DC04-A954-486A-98D2-A04639C808B0}" srcOrd="3" destOrd="0" presId="urn:microsoft.com/office/officeart/2005/8/layout/process5"/>
    <dgm:cxn modelId="{07099AD0-B41E-4C87-BBDF-2EE3EF71CA68}" type="presParOf" srcId="{1A52DC04-A954-486A-98D2-A04639C808B0}" destId="{04D153F8-8CD8-42B6-B6C8-577EF114A297}" srcOrd="0" destOrd="0" presId="urn:microsoft.com/office/officeart/2005/8/layout/process5"/>
    <dgm:cxn modelId="{238AA312-A240-444B-857C-B5C57A159B5B}" type="presParOf" srcId="{DA24F608-2F8E-4BCC-9B7D-FFE87C87FE04}" destId="{813DA655-77C8-43CF-827C-63CD4424F3E7}" srcOrd="4" destOrd="0" presId="urn:microsoft.com/office/officeart/2005/8/layout/process5"/>
    <dgm:cxn modelId="{038D84AD-2FCD-4FDD-B985-3BB9B8D45A99}" type="presParOf" srcId="{DA24F608-2F8E-4BCC-9B7D-FFE87C87FE04}" destId="{879748C1-AADE-42AD-BAA2-875771779D02}" srcOrd="5" destOrd="0" presId="urn:microsoft.com/office/officeart/2005/8/layout/process5"/>
    <dgm:cxn modelId="{5B3C09A0-A4A1-4F08-AA14-30F1DDA55C98}" type="presParOf" srcId="{879748C1-AADE-42AD-BAA2-875771779D02}" destId="{C169A6D5-091D-4984-8F69-6D4BD2D52543}" srcOrd="0" destOrd="0" presId="urn:microsoft.com/office/officeart/2005/8/layout/process5"/>
    <dgm:cxn modelId="{94ECE9FF-E1DC-4EF1-B4F9-140293E0E2C1}" type="presParOf" srcId="{DA24F608-2F8E-4BCC-9B7D-FFE87C87FE04}" destId="{17EEF1C7-3904-4116-B76A-351454D9705B}" srcOrd="6" destOrd="0" presId="urn:microsoft.com/office/officeart/2005/8/layout/process5"/>
    <dgm:cxn modelId="{BCA2B0C7-F619-4E4A-B13E-66490988BC39}" type="presParOf" srcId="{DA24F608-2F8E-4BCC-9B7D-FFE87C87FE04}" destId="{E0E0C6B2-6FF6-4193-97B4-9FAF774E0901}" srcOrd="7" destOrd="0" presId="urn:microsoft.com/office/officeart/2005/8/layout/process5"/>
    <dgm:cxn modelId="{465EBC0B-272D-4FB0-B4BD-8937F502AF31}" type="presParOf" srcId="{E0E0C6B2-6FF6-4193-97B4-9FAF774E0901}" destId="{0A898E13-7BD5-4F31-BE02-C29FD16FA572}" srcOrd="0" destOrd="0" presId="urn:microsoft.com/office/officeart/2005/8/layout/process5"/>
    <dgm:cxn modelId="{88958046-EE96-431E-A0EB-69D909AF9212}" type="presParOf" srcId="{DA24F608-2F8E-4BCC-9B7D-FFE87C87FE04}" destId="{307E4CA8-D1E7-4CE7-AD7E-AC5BC924EA12}" srcOrd="8" destOrd="0" presId="urn:microsoft.com/office/officeart/2005/8/layout/process5"/>
    <dgm:cxn modelId="{129D50C9-D44C-40AB-A6A3-5B23A50F9D21}" type="presParOf" srcId="{DA24F608-2F8E-4BCC-9B7D-FFE87C87FE04}" destId="{C694F14B-F432-451B-84AC-9407013940B4}" srcOrd="9" destOrd="0" presId="urn:microsoft.com/office/officeart/2005/8/layout/process5"/>
    <dgm:cxn modelId="{C6094A11-EC8B-4808-B7D9-A746918A4F64}" type="presParOf" srcId="{C694F14B-F432-451B-84AC-9407013940B4}" destId="{290228F9-378A-485F-A54E-11244494C591}" srcOrd="0" destOrd="0" presId="urn:microsoft.com/office/officeart/2005/8/layout/process5"/>
    <dgm:cxn modelId="{BF61E81B-49B3-4C25-8846-8B33333DAB46}" type="presParOf" srcId="{DA24F608-2F8E-4BCC-9B7D-FFE87C87FE04}" destId="{80029C57-A2E9-491F-8D0F-C0A72DE58FFE}" srcOrd="10" destOrd="0" presId="urn:microsoft.com/office/officeart/2005/8/layout/process5"/>
    <dgm:cxn modelId="{4FAFA7FF-DB20-4B91-A74F-88E8F395B2DA}" type="presParOf" srcId="{DA24F608-2F8E-4BCC-9B7D-FFE87C87FE04}" destId="{3EB0D052-7781-4D25-98AB-E84B603F7180}" srcOrd="11" destOrd="0" presId="urn:microsoft.com/office/officeart/2005/8/layout/process5"/>
    <dgm:cxn modelId="{4FDDE5BB-B336-4AAF-9C76-ABECC852FA74}" type="presParOf" srcId="{3EB0D052-7781-4D25-98AB-E84B603F7180}" destId="{3D366D00-0636-45A6-B335-2421165B203E}" srcOrd="0" destOrd="0" presId="urn:microsoft.com/office/officeart/2005/8/layout/process5"/>
    <dgm:cxn modelId="{E26F50E5-A3B3-4730-B1E7-B1B854D18326}" type="presParOf" srcId="{DA24F608-2F8E-4BCC-9B7D-FFE87C87FE04}" destId="{363767A0-8746-4684-A91A-33622B00A3C0}" srcOrd="12" destOrd="0" presId="urn:microsoft.com/office/officeart/2005/8/layout/process5"/>
    <dgm:cxn modelId="{1DAD3D14-4020-460D-AD46-316CF4144943}" type="presParOf" srcId="{DA24F608-2F8E-4BCC-9B7D-FFE87C87FE04}" destId="{B9C6E86F-26E7-4956-8153-5251D81648F3}" srcOrd="13" destOrd="0" presId="urn:microsoft.com/office/officeart/2005/8/layout/process5"/>
    <dgm:cxn modelId="{B33DF39A-3257-4953-A9C5-7F374B105C30}" type="presParOf" srcId="{B9C6E86F-26E7-4956-8153-5251D81648F3}" destId="{F611D7C8-8033-4238-8E81-1AEDA16F8A11}" srcOrd="0" destOrd="0" presId="urn:microsoft.com/office/officeart/2005/8/layout/process5"/>
    <dgm:cxn modelId="{9597528A-DF18-445A-A501-B5E4FEDC04AE}" type="presParOf" srcId="{DA24F608-2F8E-4BCC-9B7D-FFE87C87FE04}" destId="{981B4EC0-EE6E-4EA1-B1C3-D1E7951F61D1}" srcOrd="14" destOrd="0" presId="urn:microsoft.com/office/officeart/2005/8/layout/process5"/>
    <dgm:cxn modelId="{76EBC38F-6B49-44A6-A430-CF092A181656}" type="presParOf" srcId="{DA24F608-2F8E-4BCC-9B7D-FFE87C87FE04}" destId="{78C2C987-719B-4356-9EEC-7141B199DBEF}" srcOrd="15" destOrd="0" presId="urn:microsoft.com/office/officeart/2005/8/layout/process5"/>
    <dgm:cxn modelId="{364DF618-564F-45E2-8720-823CB4661F4B}" type="presParOf" srcId="{78C2C987-719B-4356-9EEC-7141B199DBEF}" destId="{B56536B0-0665-4641-92DC-D2B76A50F842}" srcOrd="0" destOrd="0" presId="urn:microsoft.com/office/officeart/2005/8/layout/process5"/>
    <dgm:cxn modelId="{3774E7AE-3403-41C9-AA30-5D33843C763B}" type="presParOf" srcId="{DA24F608-2F8E-4BCC-9B7D-FFE87C87FE04}" destId="{4D1AFC01-5595-478D-B297-0D43479EAC66}" srcOrd="16" destOrd="0" presId="urn:microsoft.com/office/officeart/2005/8/layout/process5"/>
    <dgm:cxn modelId="{E28885A5-05A1-4A1D-91F3-A2D34DB7E8A3}" type="presParOf" srcId="{DA24F608-2F8E-4BCC-9B7D-FFE87C87FE04}" destId="{E98F4B1C-9D5A-4E67-B4F2-97B7A23BC32C}" srcOrd="17" destOrd="0" presId="urn:microsoft.com/office/officeart/2005/8/layout/process5"/>
    <dgm:cxn modelId="{58BE4942-8962-4219-B97E-3592633AD5C5}" type="presParOf" srcId="{E98F4B1C-9D5A-4E67-B4F2-97B7A23BC32C}" destId="{D4409449-2C64-4814-9CA0-BFBC10D5F5F5}" srcOrd="0" destOrd="0" presId="urn:microsoft.com/office/officeart/2005/8/layout/process5"/>
    <dgm:cxn modelId="{2D7AE97D-45E5-4B6C-B5D8-A63200D91D0F}" type="presParOf" srcId="{DA24F608-2F8E-4BCC-9B7D-FFE87C87FE04}" destId="{7A8FE129-A391-4AE3-A44F-5FD4808646DD}" srcOrd="18" destOrd="0" presId="urn:microsoft.com/office/officeart/2005/8/layout/process5"/>
    <dgm:cxn modelId="{1562D020-EDDA-4CA8-8AF4-30057D7C55D0}" type="presParOf" srcId="{DA24F608-2F8E-4BCC-9B7D-FFE87C87FE04}" destId="{917E13AC-0CCE-41CC-8DCD-31C9BFAF1DAE}" srcOrd="19" destOrd="0" presId="urn:microsoft.com/office/officeart/2005/8/layout/process5"/>
    <dgm:cxn modelId="{EA5362ED-6A60-4D43-B073-8E77878F839F}" type="presParOf" srcId="{917E13AC-0CCE-41CC-8DCD-31C9BFAF1DAE}" destId="{55716492-A6D1-409F-B91C-B04B20E65511}" srcOrd="0" destOrd="0" presId="urn:microsoft.com/office/officeart/2005/8/layout/process5"/>
    <dgm:cxn modelId="{D94239D7-9F59-4FD0-9D70-CF5FA546F2D3}" type="presParOf" srcId="{DA24F608-2F8E-4BCC-9B7D-FFE87C87FE04}" destId="{5E78836F-B717-4510-AB67-DEA2D15E3C8A}" srcOrd="20" destOrd="0" presId="urn:microsoft.com/office/officeart/2005/8/layout/process5"/>
    <dgm:cxn modelId="{D1ECA12B-5A5B-46BD-B135-88BD31B23194}" type="presParOf" srcId="{DA24F608-2F8E-4BCC-9B7D-FFE87C87FE04}" destId="{5CB65710-6F0A-4133-9D94-581E63236CFA}" srcOrd="21" destOrd="0" presId="urn:microsoft.com/office/officeart/2005/8/layout/process5"/>
    <dgm:cxn modelId="{7390F8D5-367B-496C-968F-BA5CE6039A14}" type="presParOf" srcId="{5CB65710-6F0A-4133-9D94-581E63236CFA}" destId="{92C6177C-AE3F-413D-984D-BE0C4CFBD141}" srcOrd="0" destOrd="0" presId="urn:microsoft.com/office/officeart/2005/8/layout/process5"/>
    <dgm:cxn modelId="{99D61173-7272-45C3-A7D5-26C5AC7A5461}" type="presParOf" srcId="{DA24F608-2F8E-4BCC-9B7D-FFE87C87FE04}" destId="{6ACF134B-E25F-4DBE-987A-2022414CFA7C}" srcOrd="22" destOrd="0" presId="urn:microsoft.com/office/officeart/2005/8/layout/process5"/>
    <dgm:cxn modelId="{AE55F4AB-DB9F-4637-8AD9-D123B93D564D}" type="presParOf" srcId="{DA24F608-2F8E-4BCC-9B7D-FFE87C87FE04}" destId="{9B959E3E-B6B6-4F48-AF99-246FF7E86510}" srcOrd="23" destOrd="0" presId="urn:microsoft.com/office/officeart/2005/8/layout/process5"/>
    <dgm:cxn modelId="{F8F16373-B761-4BC2-8654-A5AB9C03EA18}" type="presParOf" srcId="{9B959E3E-B6B6-4F48-AF99-246FF7E86510}" destId="{CBF3B6EB-34F9-4F52-BB88-7959514CF5EF}" srcOrd="0" destOrd="0" presId="urn:microsoft.com/office/officeart/2005/8/layout/process5"/>
    <dgm:cxn modelId="{A31D16AD-E835-413F-8043-78AC38B0C533}" type="presParOf" srcId="{DA24F608-2F8E-4BCC-9B7D-FFE87C87FE04}" destId="{E24FDBEF-382F-42EB-B126-A5CF4E1114B9}" srcOrd="24" destOrd="0" presId="urn:microsoft.com/office/officeart/2005/8/layout/process5"/>
    <dgm:cxn modelId="{CC787EA2-9D0F-4F63-8BF2-ECF3F75F331B}" type="presParOf" srcId="{DA24F608-2F8E-4BCC-9B7D-FFE87C87FE04}" destId="{5FFE1BF4-3480-4FC5-9E8E-9F765C71DAC1}" srcOrd="25" destOrd="0" presId="urn:microsoft.com/office/officeart/2005/8/layout/process5"/>
    <dgm:cxn modelId="{72B5C629-1049-4B2A-AFA6-5F5D83DE71CE}" type="presParOf" srcId="{5FFE1BF4-3480-4FC5-9E8E-9F765C71DAC1}" destId="{6A991804-7828-415E-BAF0-05CEB78367A7}" srcOrd="0" destOrd="0" presId="urn:microsoft.com/office/officeart/2005/8/layout/process5"/>
    <dgm:cxn modelId="{5997213E-A26B-4625-B9A3-90EE84B02DF5}" type="presParOf" srcId="{DA24F608-2F8E-4BCC-9B7D-FFE87C87FE04}" destId="{B566F85C-96BB-45A5-B142-4A8DE9DF867A}" srcOrd="26" destOrd="0" presId="urn:microsoft.com/office/officeart/2005/8/layout/process5"/>
    <dgm:cxn modelId="{FAF17A46-4432-48BB-9879-C6A49B02E7D0}" type="presParOf" srcId="{DA24F608-2F8E-4BCC-9B7D-FFE87C87FE04}" destId="{CB5016B4-D3AB-4946-8991-753F14B524A3}" srcOrd="27" destOrd="0" presId="urn:microsoft.com/office/officeart/2005/8/layout/process5"/>
    <dgm:cxn modelId="{0D4AEC4A-A3A8-4F57-9769-C917EA79729C}" type="presParOf" srcId="{CB5016B4-D3AB-4946-8991-753F14B524A3}" destId="{CE45DB29-7A2D-4D51-B25B-80DF8A075251}" srcOrd="0" destOrd="0" presId="urn:microsoft.com/office/officeart/2005/8/layout/process5"/>
    <dgm:cxn modelId="{FE1F3A68-6392-4E9A-94F7-B818571AC617}" type="presParOf" srcId="{DA24F608-2F8E-4BCC-9B7D-FFE87C87FE04}" destId="{50C8B9C0-C7CE-4FC8-BE9C-5ABD0B0BA867}" srcOrd="28" destOrd="0" presId="urn:microsoft.com/office/officeart/2005/8/layout/process5"/>
    <dgm:cxn modelId="{A873A2F5-45CB-4333-A8D6-DCFA13FB37B7}" type="presParOf" srcId="{DA24F608-2F8E-4BCC-9B7D-FFE87C87FE04}" destId="{77A86359-D27C-4BC4-B9BA-CCEA1CB6FA02}" srcOrd="29" destOrd="0" presId="urn:microsoft.com/office/officeart/2005/8/layout/process5"/>
    <dgm:cxn modelId="{4A632AF8-B36E-4EB0-A145-03032D051CA6}" type="presParOf" srcId="{77A86359-D27C-4BC4-B9BA-CCEA1CB6FA02}" destId="{82C508F8-6CA9-4689-BD34-D9046E95168E}" srcOrd="0" destOrd="0" presId="urn:microsoft.com/office/officeart/2005/8/layout/process5"/>
    <dgm:cxn modelId="{B0F39E83-7CCA-418B-A091-D51C40426E43}" type="presParOf" srcId="{DA24F608-2F8E-4BCC-9B7D-FFE87C87FE04}" destId="{D20F378F-9CA1-4208-9C70-02FEA85D605C}" srcOrd="30" destOrd="0" presId="urn:microsoft.com/office/officeart/2005/8/layout/process5"/>
    <dgm:cxn modelId="{C0CD4EF9-9DE0-4FDA-BFEF-866F078ADF20}" type="presParOf" srcId="{DA24F608-2F8E-4BCC-9B7D-FFE87C87FE04}" destId="{360448CA-00D0-4AB8-99B3-9D3CF397C5D4}" srcOrd="31" destOrd="0" presId="urn:microsoft.com/office/officeart/2005/8/layout/process5"/>
    <dgm:cxn modelId="{CF988520-AD6A-4972-9093-133A9226CAC7}" type="presParOf" srcId="{360448CA-00D0-4AB8-99B3-9D3CF397C5D4}" destId="{E054621F-873A-4072-921D-B323BC8477E7}" srcOrd="0" destOrd="0" presId="urn:microsoft.com/office/officeart/2005/8/layout/process5"/>
    <dgm:cxn modelId="{60DEEBE9-6D0E-4D4B-8DE4-2B894E352FFD}" type="presParOf" srcId="{DA24F608-2F8E-4BCC-9B7D-FFE87C87FE04}" destId="{9C4C7BFA-4F55-4FB3-8B89-695C7A45B44A}" srcOrd="32" destOrd="0" presId="urn:microsoft.com/office/officeart/2005/8/layout/process5"/>
    <dgm:cxn modelId="{EDB3D964-50A7-4C2A-A7B8-6EE9E1567677}" type="presParOf" srcId="{DA24F608-2F8E-4BCC-9B7D-FFE87C87FE04}" destId="{B4097C76-A7BB-408B-BFC1-D8F75AE6CF08}" srcOrd="33" destOrd="0" presId="urn:microsoft.com/office/officeart/2005/8/layout/process5"/>
    <dgm:cxn modelId="{62B0EDEA-E225-4E5B-9F1F-56D3F83F0373}" type="presParOf" srcId="{B4097C76-A7BB-408B-BFC1-D8F75AE6CF08}" destId="{1F3D8AB5-FFA7-4466-BA9F-8669974F2412}" srcOrd="0" destOrd="0" presId="urn:microsoft.com/office/officeart/2005/8/layout/process5"/>
    <dgm:cxn modelId="{FD3E3BC6-0C04-45AA-BDAD-59FC96653CDE}" type="presParOf" srcId="{DA24F608-2F8E-4BCC-9B7D-FFE87C87FE04}" destId="{867FBA2C-4900-40AC-9043-4972EE324EE2}" srcOrd="34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6CB7C4-0FEC-4259-B0DF-35E854C22A97}">
      <dsp:nvSpPr>
        <dsp:cNvPr id="0" name=""/>
        <dsp:cNvSpPr/>
      </dsp:nvSpPr>
      <dsp:spPr>
        <a:xfrm>
          <a:off x="192078" y="1248"/>
          <a:ext cx="1161910" cy="697146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b="1" kern="1200" dirty="0" smtClean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Necessidade</a:t>
          </a:r>
          <a:r>
            <a:rPr lang="pt-BR" sz="1400" kern="1200" dirty="0" smtClean="0"/>
            <a:t> </a:t>
          </a:r>
          <a:r>
            <a:rPr lang="pt-BR" sz="1100" b="1" kern="1200" dirty="0" smtClean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Pública detectada</a:t>
          </a:r>
          <a:endParaRPr lang="pt-BR" sz="1100" b="1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sp:txBody>
      <dsp:txXfrm>
        <a:off x="212497" y="21667"/>
        <a:ext cx="1121072" cy="656308"/>
      </dsp:txXfrm>
    </dsp:sp>
    <dsp:sp modelId="{A065E8D3-9789-483D-87FF-64A8735AB5F7}">
      <dsp:nvSpPr>
        <dsp:cNvPr id="0" name=""/>
        <dsp:cNvSpPr/>
      </dsp:nvSpPr>
      <dsp:spPr>
        <a:xfrm>
          <a:off x="1456237" y="205744"/>
          <a:ext cx="246324" cy="28815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100" kern="1200"/>
        </a:p>
      </dsp:txBody>
      <dsp:txXfrm>
        <a:off x="1456237" y="263375"/>
        <a:ext cx="172427" cy="172891"/>
      </dsp:txXfrm>
    </dsp:sp>
    <dsp:sp modelId="{CD608FE0-6436-4152-903E-CDC5026CE98F}">
      <dsp:nvSpPr>
        <dsp:cNvPr id="0" name=""/>
        <dsp:cNvSpPr/>
      </dsp:nvSpPr>
      <dsp:spPr>
        <a:xfrm>
          <a:off x="1818753" y="1248"/>
          <a:ext cx="1161910" cy="697146"/>
        </a:xfrm>
        <a:prstGeom prst="roundRect">
          <a:avLst>
            <a:gd name="adj" fmla="val 10000"/>
          </a:avLst>
        </a:prstGeom>
        <a:solidFill>
          <a:schemeClr val="bg1"/>
        </a:solidFill>
        <a:ln w="12700" cap="flat" cmpd="sng" algn="ctr">
          <a:solidFill>
            <a:srgbClr val="44546A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chemeClr val="lt1"/>
            </a:buClr>
            <a:buSzPts val="1600"/>
            <a:buFont typeface="Calibri"/>
            <a:buNone/>
          </a:pPr>
          <a:r>
            <a:rPr lang="pt-BR" sz="1100" b="1" kern="1200" dirty="0" smtClean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Estudo Técnico Preliminar</a:t>
          </a:r>
          <a:endParaRPr lang="pt-BR" sz="1100" b="1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sp:txBody>
      <dsp:txXfrm>
        <a:off x="1839172" y="21667"/>
        <a:ext cx="1121072" cy="656308"/>
      </dsp:txXfrm>
    </dsp:sp>
    <dsp:sp modelId="{1A52DC04-A954-486A-98D2-A04639C808B0}">
      <dsp:nvSpPr>
        <dsp:cNvPr id="0" name=""/>
        <dsp:cNvSpPr/>
      </dsp:nvSpPr>
      <dsp:spPr>
        <a:xfrm>
          <a:off x="3082911" y="205744"/>
          <a:ext cx="246324" cy="28815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050" kern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082911" y="263375"/>
        <a:ext cx="172427" cy="172891"/>
      </dsp:txXfrm>
    </dsp:sp>
    <dsp:sp modelId="{813DA655-77C8-43CF-827C-63CD4424F3E7}">
      <dsp:nvSpPr>
        <dsp:cNvPr id="0" name=""/>
        <dsp:cNvSpPr/>
      </dsp:nvSpPr>
      <dsp:spPr>
        <a:xfrm>
          <a:off x="3445427" y="1248"/>
          <a:ext cx="1161910" cy="697146"/>
        </a:xfrm>
        <a:prstGeom prst="roundRect">
          <a:avLst>
            <a:gd name="adj" fmla="val 1000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546A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b="1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  <a:sym typeface="Calibri"/>
            </a:rPr>
            <a:t>Termo de Referência</a:t>
          </a:r>
          <a:endParaRPr lang="pt-BR" sz="1100" b="1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  <a:sym typeface="Calibri"/>
          </a:endParaRPr>
        </a:p>
      </dsp:txBody>
      <dsp:txXfrm>
        <a:off x="3465846" y="21667"/>
        <a:ext cx="1121072" cy="656308"/>
      </dsp:txXfrm>
    </dsp:sp>
    <dsp:sp modelId="{879748C1-AADE-42AD-BAA2-875771779D02}">
      <dsp:nvSpPr>
        <dsp:cNvPr id="0" name=""/>
        <dsp:cNvSpPr/>
      </dsp:nvSpPr>
      <dsp:spPr>
        <a:xfrm>
          <a:off x="4709586" y="205744"/>
          <a:ext cx="246324" cy="28815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050" kern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709586" y="263375"/>
        <a:ext cx="172427" cy="172891"/>
      </dsp:txXfrm>
    </dsp:sp>
    <dsp:sp modelId="{17EEF1C7-3904-4116-B76A-351454D9705B}">
      <dsp:nvSpPr>
        <dsp:cNvPr id="0" name=""/>
        <dsp:cNvSpPr/>
      </dsp:nvSpPr>
      <dsp:spPr>
        <a:xfrm>
          <a:off x="5072102" y="1248"/>
          <a:ext cx="1161910" cy="69714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b="1" kern="1200" dirty="0" smtClean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Pesquisa de preços </a:t>
          </a:r>
          <a:endParaRPr lang="pt-BR" sz="1100" b="1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sp:txBody>
      <dsp:txXfrm>
        <a:off x="5092521" y="21667"/>
        <a:ext cx="1121072" cy="656308"/>
      </dsp:txXfrm>
    </dsp:sp>
    <dsp:sp modelId="{E0E0C6B2-6FF6-4193-97B4-9FAF774E0901}">
      <dsp:nvSpPr>
        <dsp:cNvPr id="0" name=""/>
        <dsp:cNvSpPr/>
      </dsp:nvSpPr>
      <dsp:spPr>
        <a:xfrm>
          <a:off x="6336260" y="205744"/>
          <a:ext cx="246324" cy="28815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100" kern="1200"/>
        </a:p>
      </dsp:txBody>
      <dsp:txXfrm>
        <a:off x="6336260" y="263375"/>
        <a:ext cx="172427" cy="172891"/>
      </dsp:txXfrm>
    </dsp:sp>
    <dsp:sp modelId="{307E4CA8-D1E7-4CE7-AD7E-AC5BC924EA12}">
      <dsp:nvSpPr>
        <dsp:cNvPr id="0" name=""/>
        <dsp:cNvSpPr/>
      </dsp:nvSpPr>
      <dsp:spPr>
        <a:xfrm>
          <a:off x="6698776" y="1248"/>
          <a:ext cx="1161910" cy="697146"/>
        </a:xfrm>
        <a:prstGeom prst="roundRect">
          <a:avLst>
            <a:gd name="adj" fmla="val 1000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546A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000" b="1" kern="1200" dirty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Elaboração e aprovação do </a:t>
          </a:r>
          <a:r>
            <a:rPr lang="pt-BR" sz="1000" b="1" kern="1200" dirty="0" smtClean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edital ou da contratação direta e publicação desta</a:t>
          </a:r>
          <a:endParaRPr lang="pt-BR" sz="1000" b="1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sp:txBody>
      <dsp:txXfrm>
        <a:off x="6719195" y="21667"/>
        <a:ext cx="1121072" cy="656308"/>
      </dsp:txXfrm>
    </dsp:sp>
    <dsp:sp modelId="{C694F14B-F432-451B-84AC-9407013940B4}">
      <dsp:nvSpPr>
        <dsp:cNvPr id="0" name=""/>
        <dsp:cNvSpPr/>
      </dsp:nvSpPr>
      <dsp:spPr>
        <a:xfrm rot="5400000">
          <a:off x="7156569" y="836768"/>
          <a:ext cx="246324" cy="28815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050" kern="1200"/>
        </a:p>
      </dsp:txBody>
      <dsp:txXfrm rot="-5400000">
        <a:off x="7193286" y="857683"/>
        <a:ext cx="172891" cy="172427"/>
      </dsp:txXfrm>
    </dsp:sp>
    <dsp:sp modelId="{80029C57-A2E9-491F-8D0F-C0A72DE58FFE}">
      <dsp:nvSpPr>
        <dsp:cNvPr id="0" name=""/>
        <dsp:cNvSpPr/>
      </dsp:nvSpPr>
      <dsp:spPr>
        <a:xfrm>
          <a:off x="6698776" y="1163158"/>
          <a:ext cx="1161910" cy="697146"/>
        </a:xfrm>
        <a:prstGeom prst="roundRect">
          <a:avLst>
            <a:gd name="adj" fmla="val 1000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546A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100" b="1" kern="1200" dirty="0">
              <a:solidFill>
                <a:schemeClr val="tx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rPr>
            <a:t>Publicação do Edital</a:t>
          </a:r>
        </a:p>
      </dsp:txBody>
      <dsp:txXfrm>
        <a:off x="6719195" y="1183577"/>
        <a:ext cx="1121072" cy="656308"/>
      </dsp:txXfrm>
    </dsp:sp>
    <dsp:sp modelId="{3EB0D052-7781-4D25-98AB-E84B603F7180}">
      <dsp:nvSpPr>
        <dsp:cNvPr id="0" name=""/>
        <dsp:cNvSpPr/>
      </dsp:nvSpPr>
      <dsp:spPr>
        <a:xfrm rot="10800000">
          <a:off x="6350203" y="1367654"/>
          <a:ext cx="246324" cy="28815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050" kern="120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 rot="10800000">
        <a:off x="6424100" y="1425285"/>
        <a:ext cx="172427" cy="172891"/>
      </dsp:txXfrm>
    </dsp:sp>
    <dsp:sp modelId="{363767A0-8746-4684-A91A-33622B00A3C0}">
      <dsp:nvSpPr>
        <dsp:cNvPr id="0" name=""/>
        <dsp:cNvSpPr/>
      </dsp:nvSpPr>
      <dsp:spPr>
        <a:xfrm>
          <a:off x="5072102" y="1163158"/>
          <a:ext cx="1161910" cy="697146"/>
        </a:xfrm>
        <a:prstGeom prst="roundRect">
          <a:avLst>
            <a:gd name="adj" fmla="val 1000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546A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100" b="1" kern="1200" dirty="0" smtClean="0">
              <a:solidFill>
                <a:schemeClr val="tx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rPr>
            <a:t>Esclarecimentos e </a:t>
          </a:r>
          <a:r>
            <a:rPr lang="pt-BR" sz="1100" b="1" kern="1200" dirty="0">
              <a:solidFill>
                <a:schemeClr val="tx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</a:rPr>
            <a:t>Impugnações</a:t>
          </a:r>
        </a:p>
      </dsp:txBody>
      <dsp:txXfrm>
        <a:off x="5092521" y="1183577"/>
        <a:ext cx="1121072" cy="656308"/>
      </dsp:txXfrm>
    </dsp:sp>
    <dsp:sp modelId="{B9C6E86F-26E7-4956-8153-5251D81648F3}">
      <dsp:nvSpPr>
        <dsp:cNvPr id="0" name=""/>
        <dsp:cNvSpPr/>
      </dsp:nvSpPr>
      <dsp:spPr>
        <a:xfrm rot="10800000">
          <a:off x="4723529" y="1367654"/>
          <a:ext cx="246324" cy="28815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050" kern="1200"/>
        </a:p>
      </dsp:txBody>
      <dsp:txXfrm rot="10800000">
        <a:off x="4797426" y="1425285"/>
        <a:ext cx="172427" cy="172891"/>
      </dsp:txXfrm>
    </dsp:sp>
    <dsp:sp modelId="{981B4EC0-EE6E-4EA1-B1C3-D1E7951F61D1}">
      <dsp:nvSpPr>
        <dsp:cNvPr id="0" name=""/>
        <dsp:cNvSpPr/>
      </dsp:nvSpPr>
      <dsp:spPr>
        <a:xfrm>
          <a:off x="3445427" y="1163158"/>
          <a:ext cx="1161910" cy="697146"/>
        </a:xfrm>
        <a:prstGeom prst="roundRect">
          <a:avLst>
            <a:gd name="adj" fmla="val 1000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546A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Apresentação de </a:t>
          </a:r>
          <a:r>
            <a:rPr lang="pt-BR" sz="1100" b="1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Proposta  e Documento </a:t>
          </a:r>
          <a:r>
            <a:rPr lang="pt-BR" sz="11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de Habilitação</a:t>
          </a:r>
          <a:endParaRPr lang="pt-BR" sz="1100" b="1" kern="1200" dirty="0">
            <a:solidFill>
              <a:schemeClr val="tx1"/>
            </a:solidFill>
            <a:latin typeface="Calibri" panose="020F0502020204030204" pitchFamily="34" charset="0"/>
            <a:ea typeface="Calibri"/>
            <a:cs typeface="Calibri" panose="020F0502020204030204" pitchFamily="34" charset="0"/>
          </a:endParaRPr>
        </a:p>
      </dsp:txBody>
      <dsp:txXfrm>
        <a:off x="3465846" y="1183577"/>
        <a:ext cx="1121072" cy="656308"/>
      </dsp:txXfrm>
    </dsp:sp>
    <dsp:sp modelId="{78C2C987-719B-4356-9EEC-7141B199DBEF}">
      <dsp:nvSpPr>
        <dsp:cNvPr id="0" name=""/>
        <dsp:cNvSpPr/>
      </dsp:nvSpPr>
      <dsp:spPr>
        <a:xfrm rot="10800000">
          <a:off x="3096854" y="1367654"/>
          <a:ext cx="246324" cy="28815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050" kern="120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 rot="10800000">
        <a:off x="3170751" y="1425285"/>
        <a:ext cx="172427" cy="172891"/>
      </dsp:txXfrm>
    </dsp:sp>
    <dsp:sp modelId="{4D1AFC01-5595-478D-B297-0D43479EAC66}">
      <dsp:nvSpPr>
        <dsp:cNvPr id="0" name=""/>
        <dsp:cNvSpPr/>
      </dsp:nvSpPr>
      <dsp:spPr>
        <a:xfrm>
          <a:off x="1818753" y="1163158"/>
          <a:ext cx="1161910" cy="697146"/>
        </a:xfrm>
        <a:prstGeom prst="roundRect">
          <a:avLst>
            <a:gd name="adj" fmla="val 1000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546A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b="1" kern="1200" dirty="0">
              <a:solidFill>
                <a:schemeClr val="tx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rPr>
            <a:t>Abertura da sessão pública</a:t>
          </a:r>
          <a:endParaRPr lang="pt-BR" sz="1100" b="1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sp:txBody>
      <dsp:txXfrm>
        <a:off x="1839172" y="1183577"/>
        <a:ext cx="1121072" cy="656308"/>
      </dsp:txXfrm>
    </dsp:sp>
    <dsp:sp modelId="{E98F4B1C-9D5A-4E67-B4F2-97B7A23BC32C}">
      <dsp:nvSpPr>
        <dsp:cNvPr id="0" name=""/>
        <dsp:cNvSpPr/>
      </dsp:nvSpPr>
      <dsp:spPr>
        <a:xfrm rot="10800000">
          <a:off x="1470180" y="1367654"/>
          <a:ext cx="246324" cy="28815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050" kern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 rot="10800000">
        <a:off x="1544077" y="1425285"/>
        <a:ext cx="172427" cy="172891"/>
      </dsp:txXfrm>
    </dsp:sp>
    <dsp:sp modelId="{7A8FE129-A391-4AE3-A44F-5FD4808646DD}">
      <dsp:nvSpPr>
        <dsp:cNvPr id="0" name=""/>
        <dsp:cNvSpPr/>
      </dsp:nvSpPr>
      <dsp:spPr>
        <a:xfrm>
          <a:off x="192078" y="1163158"/>
          <a:ext cx="1161910" cy="697146"/>
        </a:xfrm>
        <a:prstGeom prst="roundRect">
          <a:avLst>
            <a:gd name="adj" fmla="val 1000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546A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1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Fase Competitiva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(Lances)</a:t>
          </a:r>
          <a:endParaRPr lang="pt-BR" sz="1100" b="1" kern="1200" dirty="0">
            <a:solidFill>
              <a:schemeClr val="tx1"/>
            </a:solidFill>
            <a:latin typeface="Calibri" panose="020F0502020204030204" pitchFamily="34" charset="0"/>
            <a:ea typeface="Calibri"/>
            <a:cs typeface="Calibri" panose="020F0502020204030204" pitchFamily="34" charset="0"/>
          </a:endParaRPr>
        </a:p>
      </dsp:txBody>
      <dsp:txXfrm>
        <a:off x="212497" y="1183577"/>
        <a:ext cx="1121072" cy="656308"/>
      </dsp:txXfrm>
    </dsp:sp>
    <dsp:sp modelId="{917E13AC-0CCE-41CC-8DCD-31C9BFAF1DAE}">
      <dsp:nvSpPr>
        <dsp:cNvPr id="0" name=""/>
        <dsp:cNvSpPr/>
      </dsp:nvSpPr>
      <dsp:spPr>
        <a:xfrm rot="5400000">
          <a:off x="661278" y="1941638"/>
          <a:ext cx="246324" cy="28815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050" kern="1200"/>
        </a:p>
      </dsp:txBody>
      <dsp:txXfrm rot="-5400000">
        <a:off x="697995" y="1962553"/>
        <a:ext cx="172891" cy="172427"/>
      </dsp:txXfrm>
    </dsp:sp>
    <dsp:sp modelId="{5E78836F-B717-4510-AB67-DEA2D15E3C8A}">
      <dsp:nvSpPr>
        <dsp:cNvPr id="0" name=""/>
        <dsp:cNvSpPr/>
      </dsp:nvSpPr>
      <dsp:spPr>
        <a:xfrm>
          <a:off x="192078" y="2325069"/>
          <a:ext cx="1161910" cy="697146"/>
        </a:xfrm>
        <a:prstGeom prst="roundRect">
          <a:avLst>
            <a:gd name="adj" fmla="val 1000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546A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Julgamento </a:t>
          </a:r>
        </a:p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2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(</a:t>
          </a:r>
          <a:r>
            <a:rPr lang="pt-BR" sz="11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Classificação</a:t>
          </a:r>
          <a:r>
            <a:rPr lang="pt-BR" sz="12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)</a:t>
          </a:r>
          <a:endParaRPr lang="pt-BR" sz="1200" b="1" kern="1200" dirty="0">
            <a:solidFill>
              <a:schemeClr val="tx1"/>
            </a:solidFill>
            <a:latin typeface="Calibri" panose="020F0502020204030204" pitchFamily="34" charset="0"/>
            <a:ea typeface="Calibri"/>
            <a:cs typeface="Calibri" panose="020F0502020204030204" pitchFamily="34" charset="0"/>
          </a:endParaRPr>
        </a:p>
      </dsp:txBody>
      <dsp:txXfrm>
        <a:off x="212497" y="2345488"/>
        <a:ext cx="1121072" cy="656308"/>
      </dsp:txXfrm>
    </dsp:sp>
    <dsp:sp modelId="{5CB65710-6F0A-4133-9D94-581E63236CFA}">
      <dsp:nvSpPr>
        <dsp:cNvPr id="0" name=""/>
        <dsp:cNvSpPr/>
      </dsp:nvSpPr>
      <dsp:spPr>
        <a:xfrm>
          <a:off x="1456237" y="2529565"/>
          <a:ext cx="246324" cy="28815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050" kern="120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456237" y="2587196"/>
        <a:ext cx="172427" cy="172891"/>
      </dsp:txXfrm>
    </dsp:sp>
    <dsp:sp modelId="{6ACF134B-E25F-4DBE-987A-2022414CFA7C}">
      <dsp:nvSpPr>
        <dsp:cNvPr id="0" name=""/>
        <dsp:cNvSpPr/>
      </dsp:nvSpPr>
      <dsp:spPr>
        <a:xfrm>
          <a:off x="1818753" y="2325069"/>
          <a:ext cx="1161910" cy="697146"/>
        </a:xfrm>
        <a:prstGeom prst="roundRect">
          <a:avLst>
            <a:gd name="adj" fmla="val 1000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546A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b="1" kern="1200" dirty="0">
              <a:solidFill>
                <a:schemeClr val="tx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rPr>
            <a:t>Habilitação</a:t>
          </a:r>
          <a:endParaRPr lang="pt-BR" sz="1100" b="1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sp:txBody>
      <dsp:txXfrm>
        <a:off x="1839172" y="2345488"/>
        <a:ext cx="1121072" cy="656308"/>
      </dsp:txXfrm>
    </dsp:sp>
    <dsp:sp modelId="{9B959E3E-B6B6-4F48-AF99-246FF7E86510}">
      <dsp:nvSpPr>
        <dsp:cNvPr id="0" name=""/>
        <dsp:cNvSpPr/>
      </dsp:nvSpPr>
      <dsp:spPr>
        <a:xfrm>
          <a:off x="3082911" y="2529565"/>
          <a:ext cx="246324" cy="28815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050" kern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082911" y="2587196"/>
        <a:ext cx="172427" cy="172891"/>
      </dsp:txXfrm>
    </dsp:sp>
    <dsp:sp modelId="{E24FDBEF-382F-42EB-B126-A5CF4E1114B9}">
      <dsp:nvSpPr>
        <dsp:cNvPr id="0" name=""/>
        <dsp:cNvSpPr/>
      </dsp:nvSpPr>
      <dsp:spPr>
        <a:xfrm>
          <a:off x="3445427" y="2325069"/>
          <a:ext cx="1161910" cy="697146"/>
        </a:xfrm>
        <a:prstGeom prst="roundRect">
          <a:avLst>
            <a:gd name="adj" fmla="val 1000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546A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b="1" kern="1200" dirty="0">
              <a:solidFill>
                <a:schemeClr val="tx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rPr>
            <a:t>Fase recursal</a:t>
          </a:r>
          <a:endParaRPr lang="pt-BR" sz="1100" b="1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sp:txBody>
      <dsp:txXfrm>
        <a:off x="3465846" y="2345488"/>
        <a:ext cx="1121072" cy="656308"/>
      </dsp:txXfrm>
    </dsp:sp>
    <dsp:sp modelId="{5FFE1BF4-3480-4FC5-9E8E-9F765C71DAC1}">
      <dsp:nvSpPr>
        <dsp:cNvPr id="0" name=""/>
        <dsp:cNvSpPr/>
      </dsp:nvSpPr>
      <dsp:spPr>
        <a:xfrm>
          <a:off x="4709586" y="2529565"/>
          <a:ext cx="246324" cy="28815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050" kern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709586" y="2587196"/>
        <a:ext cx="172427" cy="172891"/>
      </dsp:txXfrm>
    </dsp:sp>
    <dsp:sp modelId="{B566F85C-96BB-45A5-B142-4A8DE9DF867A}">
      <dsp:nvSpPr>
        <dsp:cNvPr id="0" name=""/>
        <dsp:cNvSpPr/>
      </dsp:nvSpPr>
      <dsp:spPr>
        <a:xfrm>
          <a:off x="5072102" y="2325069"/>
          <a:ext cx="1161910" cy="697146"/>
        </a:xfrm>
        <a:prstGeom prst="roundRect">
          <a:avLst>
            <a:gd name="adj" fmla="val 1000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546A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b="1" kern="1200" dirty="0" smtClean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Adjudicação</a:t>
          </a:r>
          <a:endParaRPr lang="pt-BR" sz="1100" b="1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sp:txBody>
      <dsp:txXfrm>
        <a:off x="5092521" y="2345488"/>
        <a:ext cx="1121072" cy="656308"/>
      </dsp:txXfrm>
    </dsp:sp>
    <dsp:sp modelId="{CB5016B4-D3AB-4946-8991-753F14B524A3}">
      <dsp:nvSpPr>
        <dsp:cNvPr id="0" name=""/>
        <dsp:cNvSpPr/>
      </dsp:nvSpPr>
      <dsp:spPr>
        <a:xfrm>
          <a:off x="6336260" y="2529565"/>
          <a:ext cx="246324" cy="28815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050" kern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6336260" y="2587196"/>
        <a:ext cx="172427" cy="172891"/>
      </dsp:txXfrm>
    </dsp:sp>
    <dsp:sp modelId="{50C8B9C0-C7CE-4FC8-BE9C-5ABD0B0BA867}">
      <dsp:nvSpPr>
        <dsp:cNvPr id="0" name=""/>
        <dsp:cNvSpPr/>
      </dsp:nvSpPr>
      <dsp:spPr>
        <a:xfrm>
          <a:off x="6698776" y="2325069"/>
          <a:ext cx="1161910" cy="697146"/>
        </a:xfrm>
        <a:prstGeom prst="roundRect">
          <a:avLst>
            <a:gd name="adj" fmla="val 1000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546A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b="1" kern="1200" dirty="0">
              <a:solidFill>
                <a:schemeClr val="tx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rPr>
            <a:t>Homologação</a:t>
          </a:r>
          <a:endParaRPr lang="pt-BR" sz="1100" b="1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sp:txBody>
      <dsp:txXfrm>
        <a:off x="6719195" y="2345488"/>
        <a:ext cx="1121072" cy="656308"/>
      </dsp:txXfrm>
    </dsp:sp>
    <dsp:sp modelId="{77A86359-D27C-4BC4-B9BA-CCEA1CB6FA02}">
      <dsp:nvSpPr>
        <dsp:cNvPr id="0" name=""/>
        <dsp:cNvSpPr/>
      </dsp:nvSpPr>
      <dsp:spPr>
        <a:xfrm rot="5400000">
          <a:off x="7156569" y="3103548"/>
          <a:ext cx="246324" cy="28815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050" kern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 rot="-5400000">
        <a:off x="7193286" y="3124463"/>
        <a:ext cx="172891" cy="172427"/>
      </dsp:txXfrm>
    </dsp:sp>
    <dsp:sp modelId="{D20F378F-9CA1-4208-9C70-02FEA85D605C}">
      <dsp:nvSpPr>
        <dsp:cNvPr id="0" name=""/>
        <dsp:cNvSpPr/>
      </dsp:nvSpPr>
      <dsp:spPr>
        <a:xfrm>
          <a:off x="6698776" y="3486979"/>
          <a:ext cx="1161910" cy="697146"/>
        </a:xfrm>
        <a:prstGeom prst="roundRect">
          <a:avLst>
            <a:gd name="adj" fmla="val 1000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546A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b="1" kern="1200" dirty="0">
              <a:solidFill>
                <a:schemeClr val="tx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rPr>
            <a:t>Formalização </a:t>
          </a:r>
          <a:r>
            <a:rPr lang="pt-BR" sz="1100" b="1" kern="1200" dirty="0" smtClean="0">
              <a:solidFill>
                <a:schemeClr val="tx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rPr>
            <a:t>do Contrato</a:t>
          </a:r>
          <a:endParaRPr lang="pt-BR" sz="1100" b="1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sp:txBody>
      <dsp:txXfrm>
        <a:off x="6719195" y="3507398"/>
        <a:ext cx="1121072" cy="656308"/>
      </dsp:txXfrm>
    </dsp:sp>
    <dsp:sp modelId="{360448CA-00D0-4AB8-99B3-9D3CF397C5D4}">
      <dsp:nvSpPr>
        <dsp:cNvPr id="0" name=""/>
        <dsp:cNvSpPr/>
      </dsp:nvSpPr>
      <dsp:spPr>
        <a:xfrm rot="10800000">
          <a:off x="6350203" y="3691475"/>
          <a:ext cx="246324" cy="28815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100" kern="120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 rot="10800000">
        <a:off x="6424100" y="3749106"/>
        <a:ext cx="172427" cy="172891"/>
      </dsp:txXfrm>
    </dsp:sp>
    <dsp:sp modelId="{9C4C7BFA-4F55-4FB3-8B89-695C7A45B44A}">
      <dsp:nvSpPr>
        <dsp:cNvPr id="0" name=""/>
        <dsp:cNvSpPr/>
      </dsp:nvSpPr>
      <dsp:spPr>
        <a:xfrm>
          <a:off x="5072102" y="3486979"/>
          <a:ext cx="1161910" cy="697146"/>
        </a:xfrm>
        <a:prstGeom prst="roundRect">
          <a:avLst>
            <a:gd name="adj" fmla="val 1000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12700" cap="flat" cmpd="sng" algn="ctr">
          <a:solidFill>
            <a:srgbClr val="44546A">
              <a:shade val="8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100" b="1" kern="1200" dirty="0" smtClean="0">
              <a:solidFill>
                <a:schemeClr val="tx1"/>
              </a:solidFill>
              <a:latin typeface="Calibri" panose="020F0502020204030204" pitchFamily="34" charset="0"/>
              <a:ea typeface="Calibri"/>
              <a:cs typeface="Calibri" panose="020F0502020204030204" pitchFamily="34" charset="0"/>
              <a:sym typeface="Calibri"/>
            </a:rPr>
            <a:t>Execução do Contrato</a:t>
          </a:r>
          <a:endParaRPr lang="pt-BR" sz="1100" b="1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sp:txBody>
      <dsp:txXfrm>
        <a:off x="5092521" y="3507398"/>
        <a:ext cx="1121072" cy="656308"/>
      </dsp:txXfrm>
    </dsp:sp>
    <dsp:sp modelId="{B4097C76-A7BB-408B-BFC1-D8F75AE6CF08}">
      <dsp:nvSpPr>
        <dsp:cNvPr id="0" name=""/>
        <dsp:cNvSpPr/>
      </dsp:nvSpPr>
      <dsp:spPr>
        <a:xfrm rot="10800000">
          <a:off x="4723529" y="3691475"/>
          <a:ext cx="246324" cy="28815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pt-BR" sz="1100" kern="1200"/>
        </a:p>
      </dsp:txBody>
      <dsp:txXfrm rot="10800000">
        <a:off x="4797426" y="3749106"/>
        <a:ext cx="172427" cy="172891"/>
      </dsp:txXfrm>
    </dsp:sp>
    <dsp:sp modelId="{867FBA2C-4900-40AC-9043-4972EE324EE2}">
      <dsp:nvSpPr>
        <dsp:cNvPr id="0" name=""/>
        <dsp:cNvSpPr/>
      </dsp:nvSpPr>
      <dsp:spPr>
        <a:xfrm>
          <a:off x="3445427" y="3486979"/>
          <a:ext cx="1161910" cy="697146"/>
        </a:xfrm>
        <a:prstGeom prst="roundRect">
          <a:avLst>
            <a:gd name="adj" fmla="val 10000"/>
          </a:avLst>
        </a:prstGeom>
        <a:solidFill>
          <a:schemeClr val="accent2">
            <a:lumMod val="20000"/>
            <a:lumOff val="80000"/>
          </a:schemeClr>
        </a:solidFill>
        <a:ln w="19050" cap="flat" cmpd="sng" algn="ctr">
          <a:solidFill>
            <a:schemeClr val="dk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1300" b="1" kern="1200" dirty="0" smtClean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Necessidade</a:t>
          </a:r>
          <a:r>
            <a:rPr lang="pt-BR" sz="1300" kern="1200" dirty="0" smtClean="0"/>
            <a:t> </a:t>
          </a:r>
          <a:r>
            <a:rPr lang="pt-BR" sz="1300" b="1" kern="1200" dirty="0" smtClean="0">
              <a:solidFill>
                <a:schemeClr val="tx1"/>
              </a:solidFill>
              <a:latin typeface="Calibri" panose="020F0502020204030204" pitchFamily="34" charset="0"/>
              <a:ea typeface="+mn-ea"/>
              <a:cs typeface="Calibri" panose="020F0502020204030204" pitchFamily="34" charset="0"/>
            </a:rPr>
            <a:t>pública satisfeita</a:t>
          </a:r>
          <a:endParaRPr lang="pt-BR" sz="1300" b="1" kern="1200" dirty="0">
            <a:solidFill>
              <a:schemeClr val="tx1"/>
            </a:solidFill>
            <a:latin typeface="Calibri" panose="020F0502020204030204" pitchFamily="34" charset="0"/>
            <a:ea typeface="+mn-ea"/>
            <a:cs typeface="Calibri" panose="020F0502020204030204" pitchFamily="34" charset="0"/>
          </a:endParaRPr>
        </a:p>
      </dsp:txBody>
      <dsp:txXfrm>
        <a:off x="3465846" y="3507398"/>
        <a:ext cx="1121072" cy="6563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CB48BED-2615-4DDC-BCF5-426DF06AB4F0}" type="datetimeFigureOut">
              <a:rPr lang="pt-BR" smtClean="0"/>
              <a:t>09/03/2022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A5180FB-B234-4A66-955B-11D15CAF34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00229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8BED-2615-4DDC-BCF5-426DF06AB4F0}" type="datetimeFigureOut">
              <a:rPr lang="pt-BR" smtClean="0"/>
              <a:t>09/03/2022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180FB-B234-4A66-955B-11D15CAF34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2507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8BED-2615-4DDC-BCF5-426DF06AB4F0}" type="datetimeFigureOut">
              <a:rPr lang="pt-BR" smtClean="0"/>
              <a:t>09/03/2022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180FB-B234-4A66-955B-11D15CAF34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14648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8BED-2615-4DDC-BCF5-426DF06AB4F0}" type="datetimeFigureOut">
              <a:rPr lang="pt-BR" smtClean="0"/>
              <a:t>09/03/2022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180FB-B234-4A66-955B-11D15CAF34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7640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8BED-2615-4DDC-BCF5-426DF06AB4F0}" type="datetimeFigureOut">
              <a:rPr lang="pt-BR" smtClean="0"/>
              <a:t>09/03/2022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180FB-B234-4A66-955B-11D15CAF347A}" type="slidenum">
              <a:rPr lang="pt-BR" smtClean="0"/>
              <a:t>‹nº›</a:t>
            </a:fld>
            <a:endParaRPr lang="pt-BR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1369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8BED-2615-4DDC-BCF5-426DF06AB4F0}" type="datetimeFigureOut">
              <a:rPr lang="pt-BR" smtClean="0"/>
              <a:t>09/03/2022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180FB-B234-4A66-955B-11D15CAF34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2981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8BED-2615-4DDC-BCF5-426DF06AB4F0}" type="datetimeFigureOut">
              <a:rPr lang="pt-BR" smtClean="0"/>
              <a:t>09/03/2022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180FB-B234-4A66-955B-11D15CAF34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0934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8BED-2615-4DDC-BCF5-426DF06AB4F0}" type="datetimeFigureOut">
              <a:rPr lang="pt-BR" smtClean="0"/>
              <a:t>09/03/2022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180FB-B234-4A66-955B-11D15CAF34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1200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8BED-2615-4DDC-BCF5-426DF06AB4F0}" type="datetimeFigureOut">
              <a:rPr lang="pt-BR" smtClean="0"/>
              <a:t>09/03/2022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180FB-B234-4A66-955B-11D15CAF34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2250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8BED-2615-4DDC-BCF5-426DF06AB4F0}" type="datetimeFigureOut">
              <a:rPr lang="pt-BR" smtClean="0"/>
              <a:t>09/03/2022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180FB-B234-4A66-955B-11D15CAF34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7793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48BED-2615-4DDC-BCF5-426DF06AB4F0}" type="datetimeFigureOut">
              <a:rPr lang="pt-BR" smtClean="0"/>
              <a:t>09/03/2022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5180FB-B234-4A66-955B-11D15CAF34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55303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ECB48BED-2615-4DDC-BCF5-426DF06AB4F0}" type="datetimeFigureOut">
              <a:rPr lang="pt-BR" smtClean="0"/>
              <a:t>09/03/2022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4A5180FB-B234-4A66-955B-11D15CAF347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3404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linkedin.com/in/andreahsoares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7" Type="http://schemas.openxmlformats.org/officeDocument/2006/relationships/image" Target="../media/image7.web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ebp"/><Relationship Id="rId5" Type="http://schemas.openxmlformats.org/officeDocument/2006/relationships/image" Target="../media/image5.webp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jpg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0110" y="1489587"/>
            <a:ext cx="8963890" cy="1784553"/>
          </a:xfrm>
        </p:spPr>
        <p:txBody>
          <a:bodyPr>
            <a:noAutofit/>
          </a:bodyPr>
          <a:lstStyle/>
          <a:p>
            <a:r>
              <a:rPr lang="pt-BR" sz="3600" b="1" dirty="0">
                <a:solidFill>
                  <a:schemeClr val="bg1"/>
                </a:solidFill>
                <a:latin typeface="Georgia" panose="02040502050405020303" pitchFamily="18" charset="0"/>
              </a:rPr>
              <a:t>Estudos Técnicos Preliminares: cuidados a serem tomados no nível municipal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95746" y="4998718"/>
            <a:ext cx="8132617" cy="1440873"/>
          </a:xfrm>
        </p:spPr>
        <p:txBody>
          <a:bodyPr>
            <a:normAutofit/>
          </a:bodyPr>
          <a:lstStyle/>
          <a:p>
            <a:pPr algn="just"/>
            <a:r>
              <a:rPr lang="pt-BR" sz="20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Diálogos </a:t>
            </a:r>
            <a:r>
              <a:rPr lang="pt-BR" sz="2000" b="1" dirty="0" err="1" smtClean="0">
                <a:solidFill>
                  <a:schemeClr val="tx1"/>
                </a:solidFill>
                <a:latin typeface="Georgia" panose="02040502050405020303" pitchFamily="18" charset="0"/>
              </a:rPr>
              <a:t>TCU+Cidades</a:t>
            </a:r>
            <a:r>
              <a:rPr lang="pt-BR" sz="20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	                                         10/03/2022</a:t>
            </a:r>
          </a:p>
          <a:p>
            <a:pPr algn="just"/>
            <a:endParaRPr lang="pt-BR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4584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6314" y="349280"/>
            <a:ext cx="7772400" cy="631622"/>
          </a:xfrm>
        </p:spPr>
        <p:txBody>
          <a:bodyPr>
            <a:noAutofit/>
          </a:bodyPr>
          <a:lstStyle/>
          <a:p>
            <a:pPr algn="just"/>
            <a:r>
              <a:rPr lang="pt-BR" sz="36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ETP é novidade?</a:t>
            </a:r>
            <a:endParaRPr lang="pt-BR" sz="36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429" y="1276888"/>
            <a:ext cx="8564170" cy="3077004"/>
          </a:xfrm>
          <a:prstGeom prst="rect">
            <a:avLst/>
          </a:prstGeom>
        </p:spPr>
      </p:pic>
      <p:sp>
        <p:nvSpPr>
          <p:cNvPr id="11" name="Retângulo 10"/>
          <p:cNvSpPr/>
          <p:nvPr/>
        </p:nvSpPr>
        <p:spPr>
          <a:xfrm>
            <a:off x="493294" y="4831686"/>
            <a:ext cx="832130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dirty="0" smtClean="0">
                <a:solidFill>
                  <a:srgbClr val="555555"/>
                </a:solidFill>
                <a:latin typeface="rawline"/>
              </a:rPr>
              <a:t>Atenção!!! </a:t>
            </a:r>
            <a:r>
              <a:rPr lang="pt-BR" dirty="0">
                <a:solidFill>
                  <a:srgbClr val="555555"/>
                </a:solidFill>
                <a:latin typeface="rawline"/>
              </a:rPr>
              <a:t>Consulta Pública </a:t>
            </a:r>
            <a:r>
              <a:rPr lang="pt-BR" dirty="0" smtClean="0">
                <a:solidFill>
                  <a:srgbClr val="555555"/>
                </a:solidFill>
                <a:latin typeface="rawline"/>
              </a:rPr>
              <a:t>ME: Art</a:t>
            </a:r>
            <a:r>
              <a:rPr lang="pt-BR" dirty="0">
                <a:solidFill>
                  <a:srgbClr val="555555"/>
                </a:solidFill>
                <a:latin typeface="rawline"/>
              </a:rPr>
              <a:t>. 2º Os órgãos e entidades da Administração Pública estadual, distrital ou </a:t>
            </a:r>
            <a:r>
              <a:rPr lang="pt-BR" b="1" u="sng" dirty="0">
                <a:solidFill>
                  <a:srgbClr val="555555"/>
                </a:solidFill>
                <a:latin typeface="rawline"/>
              </a:rPr>
              <a:t>municipal</a:t>
            </a:r>
            <a:r>
              <a:rPr lang="pt-BR" dirty="0">
                <a:solidFill>
                  <a:srgbClr val="555555"/>
                </a:solidFill>
                <a:latin typeface="rawline"/>
              </a:rPr>
              <a:t>, direta ou indireta, quando executarem recursos da União decorrentes de transferências voluntárias, deverão observar as regras desta Instrução Normativa</a:t>
            </a:r>
            <a:r>
              <a:rPr lang="pt-BR" dirty="0" smtClean="0">
                <a:solidFill>
                  <a:srgbClr val="555555"/>
                </a:solidFill>
                <a:latin typeface="rawline"/>
              </a:rPr>
              <a:t>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73738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6314" y="349280"/>
            <a:ext cx="7772400" cy="631622"/>
          </a:xfrm>
        </p:spPr>
        <p:txBody>
          <a:bodyPr>
            <a:noAutofit/>
          </a:bodyPr>
          <a:lstStyle/>
          <a:p>
            <a:pPr algn="just"/>
            <a:r>
              <a:rPr lang="pt-BR" sz="36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Quais são os itens do ETP?</a:t>
            </a:r>
            <a:endParaRPr lang="pt-BR" sz="36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pic>
        <p:nvPicPr>
          <p:cNvPr id="3" name="Diagrama 28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0013" b="-10068"/>
          <a:stretch>
            <a:fillRect/>
          </a:stretch>
        </p:blipFill>
        <p:spPr bwMode="auto">
          <a:xfrm>
            <a:off x="469232" y="1489587"/>
            <a:ext cx="8168093" cy="4085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ixaDeTexto 3"/>
          <p:cNvSpPr txBox="1"/>
          <p:nvPr/>
        </p:nvSpPr>
        <p:spPr>
          <a:xfrm>
            <a:off x="469232" y="5934670"/>
            <a:ext cx="85303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latin typeface="Georgia" panose="02040502050405020303" pitchFamily="18" charset="0"/>
              </a:rPr>
              <a:t>Fontes: Lei nº 14.133/2021: artigo 18,  §1º e  §2º e Consulta Pública ME: artigo 6º</a:t>
            </a:r>
          </a:p>
          <a:p>
            <a:endParaRPr lang="pt-BR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0668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6314" y="349280"/>
            <a:ext cx="7772400" cy="631622"/>
          </a:xfrm>
        </p:spPr>
        <p:txBody>
          <a:bodyPr>
            <a:noAutofit/>
          </a:bodyPr>
          <a:lstStyle/>
          <a:p>
            <a:pPr algn="just"/>
            <a:r>
              <a:rPr lang="pt-BR" sz="36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ETP é obrigatório?</a:t>
            </a:r>
            <a:endParaRPr lang="pt-BR" sz="36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994419"/>
              </p:ext>
            </p:extLst>
          </p:nvPr>
        </p:nvGraphicFramePr>
        <p:xfrm>
          <a:off x="965007" y="1089705"/>
          <a:ext cx="7453707" cy="4720551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732616">
                  <a:extLst>
                    <a:ext uri="{9D8B030D-6E8A-4147-A177-3AD203B41FA5}">
                      <a16:colId xmlns:a16="http://schemas.microsoft.com/office/drawing/2014/main" val="3422784180"/>
                    </a:ext>
                  </a:extLst>
                </a:gridCol>
                <a:gridCol w="4721091">
                  <a:extLst>
                    <a:ext uri="{9D8B030D-6E8A-4147-A177-3AD203B41FA5}">
                      <a16:colId xmlns:a16="http://schemas.microsoft.com/office/drawing/2014/main" val="230909348"/>
                    </a:ext>
                  </a:extLst>
                </a:gridCol>
              </a:tblGrid>
              <a:tr h="270034">
                <a:tc>
                  <a:txBody>
                    <a:bodyPr/>
                    <a:lstStyle/>
                    <a:p>
                      <a:pPr marL="90170" marR="166370" indent="540385" algn="just" fontAlgn="base">
                        <a:lnSpc>
                          <a:spcPct val="123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pt-BR" sz="1400" dirty="0">
                          <a:effectLst/>
                        </a:rPr>
                        <a:t>CATEGORIA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90170" marR="166370" indent="540385" algn="ctr" fontAlgn="base">
                        <a:lnSpc>
                          <a:spcPct val="123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SITUAÇÃO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57449851"/>
                  </a:ext>
                </a:extLst>
              </a:tr>
              <a:tr h="810103">
                <a:tc>
                  <a:txBody>
                    <a:bodyPr/>
                    <a:lstStyle/>
                    <a:p>
                      <a:pPr marL="90170" marR="166370" indent="-6350" algn="ctr" fontAlgn="base">
                        <a:lnSpc>
                          <a:spcPct val="123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Facultada a elaboração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marR="166370" lvl="0" indent="-342900" algn="just" fontAlgn="base">
                        <a:lnSpc>
                          <a:spcPct val="123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BR" sz="1400">
                          <a:effectLst/>
                        </a:rPr>
                        <a:t>Contratações diretas (dispensas e inexigibilidades), conforme artigo 72, inciso I</a:t>
                      </a:r>
                    </a:p>
                    <a:p>
                      <a:pPr marL="269240" marR="166370" indent="-186690" algn="just" fontAlgn="base">
                        <a:lnSpc>
                          <a:spcPct val="123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 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85070203"/>
                  </a:ext>
                </a:extLst>
              </a:tr>
              <a:tr h="1890241">
                <a:tc>
                  <a:txBody>
                    <a:bodyPr/>
                    <a:lstStyle/>
                    <a:p>
                      <a:pPr marL="90170" marR="166370" indent="-6350" algn="ctr" fontAlgn="base">
                        <a:lnSpc>
                          <a:spcPct val="123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Dispensada a elaboração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marR="166370" lvl="0" indent="-342900" algn="just" fontAlgn="base">
                        <a:lnSpc>
                          <a:spcPct val="123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BR" sz="1400" dirty="0">
                          <a:effectLst/>
                        </a:rPr>
                        <a:t>Obras e serviços comuns de engenharia se demonstrada a inexistência de prejuízo para a aferição dos padrões de desempenho e qualidade almejados, a especificação do objeto poderá ser realizada apenas em termo de referência ou em projeto básico, dispensada a elaboração de projetos no ETP, conforme § 3ºdo artigo 18.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1083574"/>
                  </a:ext>
                </a:extLst>
              </a:tr>
              <a:tr h="540069">
                <a:tc>
                  <a:txBody>
                    <a:bodyPr/>
                    <a:lstStyle/>
                    <a:p>
                      <a:pPr marL="90170" marR="166370" indent="-6350" algn="ctr" fontAlgn="base">
                        <a:lnSpc>
                          <a:spcPct val="123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Obrigatória a elaboração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marR="166370" lvl="0" indent="-342900" algn="just" fontAlgn="base">
                        <a:lnSpc>
                          <a:spcPct val="123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BR" sz="1800" b="1" dirty="0">
                          <a:effectLst/>
                        </a:rPr>
                        <a:t>Processos licitatórios, conforme artigo 18</a:t>
                      </a:r>
                    </a:p>
                    <a:p>
                      <a:pPr marL="269240" marR="166370" indent="-186690" algn="just" fontAlgn="base">
                        <a:lnSpc>
                          <a:spcPct val="123000"/>
                        </a:lnSpc>
                        <a:spcAft>
                          <a:spcPts val="0"/>
                        </a:spcAft>
                      </a:pPr>
                      <a:r>
                        <a:rPr lang="pt-BR" sz="1800" b="1" dirty="0">
                          <a:effectLst/>
                        </a:rPr>
                        <a:t> </a:t>
                      </a:r>
                      <a:endParaRPr lang="pt-BR" sz="18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41022763"/>
                  </a:ext>
                </a:extLst>
              </a:tr>
              <a:tr h="1075295">
                <a:tc>
                  <a:txBody>
                    <a:bodyPr/>
                    <a:lstStyle/>
                    <a:p>
                      <a:pPr marL="90170" marR="166370" indent="-6350" algn="ctr" fontAlgn="base">
                        <a:lnSpc>
                          <a:spcPct val="123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Simplificação da elaboração</a:t>
                      </a:r>
                      <a:endParaRPr lang="pt-BR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42900" marR="166370" lvl="0" indent="-342900" algn="just" fontAlgn="base">
                        <a:lnSpc>
                          <a:spcPct val="123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pt-BR" sz="1400" dirty="0">
                          <a:effectLst/>
                        </a:rPr>
                        <a:t>Processos licitatórios, conforme artigo 18, § 2º, mas dependem de justificativa e deve conter os elementos dos incisos I, IV, VI, VIII e XIII do § 1º do ar.  18</a:t>
                      </a:r>
                      <a:endParaRPr lang="pt-BR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43566224"/>
                  </a:ext>
                </a:extLst>
              </a:tr>
            </a:tbl>
          </a:graphicData>
        </a:graphic>
      </p:graphicFrame>
      <p:sp>
        <p:nvSpPr>
          <p:cNvPr id="4" name="Retângulo 3"/>
          <p:cNvSpPr/>
          <p:nvPr/>
        </p:nvSpPr>
        <p:spPr>
          <a:xfrm>
            <a:off x="5696084" y="5675447"/>
            <a:ext cx="2500813" cy="4330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0170" marR="166370" indent="-90170" fontAlgn="base">
              <a:lnSpc>
                <a:spcPct val="123000"/>
              </a:lnSpc>
              <a:tabLst>
                <a:tab pos="1657350" algn="l"/>
              </a:tabLst>
            </a:pPr>
            <a:r>
              <a:rPr lang="pt-BR" dirty="0">
                <a:solidFill>
                  <a:srgbClr val="595959"/>
                </a:solidFill>
                <a:latin typeface="Calibri Light" panose="020F0302020204030204" pitchFamily="34" charset="0"/>
                <a:ea typeface="MS Gothic" panose="020B0609070205080204" pitchFamily="49" charset="-128"/>
                <a:cs typeface="Times New Roman" panose="02020603050405020304" pitchFamily="18" charset="0"/>
              </a:rPr>
              <a:t>Fonte: Lei 14.133/2021</a:t>
            </a:r>
            <a:endParaRPr lang="pt-BR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079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46314" y="349280"/>
            <a:ext cx="7772400" cy="631622"/>
          </a:xfrm>
        </p:spPr>
        <p:txBody>
          <a:bodyPr>
            <a:noAutofit/>
          </a:bodyPr>
          <a:lstStyle/>
          <a:p>
            <a:pPr algn="just"/>
            <a:r>
              <a:rPr lang="pt-BR" sz="36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O que diz o </a:t>
            </a:r>
            <a:r>
              <a:rPr lang="pt-BR" sz="3600" b="1" dirty="0" err="1" smtClean="0">
                <a:solidFill>
                  <a:schemeClr val="bg1"/>
                </a:solidFill>
                <a:latin typeface="Georgia" panose="02040502050405020303" pitchFamily="18" charset="0"/>
              </a:rPr>
              <a:t>tcu</a:t>
            </a:r>
            <a:r>
              <a:rPr lang="pt-BR" sz="36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?</a:t>
            </a:r>
            <a:endParaRPr lang="pt-BR" sz="36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685" y="980902"/>
            <a:ext cx="7127658" cy="2576262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8685" y="3741993"/>
            <a:ext cx="7127658" cy="2724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988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73609" y="586854"/>
            <a:ext cx="7772400" cy="4885899"/>
          </a:xfrm>
        </p:spPr>
        <p:txBody>
          <a:bodyPr>
            <a:noAutofit/>
          </a:bodyPr>
          <a:lstStyle/>
          <a:p>
            <a:r>
              <a:rPr lang="pt-BR" sz="3600" dirty="0" smtClean="0">
                <a:solidFill>
                  <a:schemeClr val="bg1"/>
                </a:solidFill>
                <a:latin typeface="Georgia" panose="02040502050405020303" pitchFamily="18" charset="0"/>
              </a:rPr>
              <a:t>Artigos, cursos, jurisprudência, modelos de </a:t>
            </a:r>
            <a:r>
              <a:rPr lang="pt-BR" sz="3600" dirty="0" err="1" smtClean="0">
                <a:solidFill>
                  <a:schemeClr val="bg1"/>
                </a:solidFill>
                <a:latin typeface="Georgia" panose="02040502050405020303" pitchFamily="18" charset="0"/>
              </a:rPr>
              <a:t>etp</a:t>
            </a:r>
            <a:r>
              <a:rPr lang="pt-BR" sz="3600" dirty="0" smtClean="0">
                <a:solidFill>
                  <a:schemeClr val="bg1"/>
                </a:solidFill>
                <a:latin typeface="Georgia" panose="02040502050405020303" pitchFamily="18" charset="0"/>
              </a:rPr>
              <a:t>:</a:t>
            </a:r>
            <a:br>
              <a:rPr lang="pt-BR" sz="3600" dirty="0" smtClean="0">
                <a:solidFill>
                  <a:schemeClr val="bg1"/>
                </a:solidFill>
                <a:latin typeface="Georgia" panose="02040502050405020303" pitchFamily="18" charset="0"/>
              </a:rPr>
            </a:br>
            <a:r>
              <a:rPr lang="pt-BR" sz="3600" dirty="0" smtClean="0">
                <a:solidFill>
                  <a:schemeClr val="bg1"/>
                </a:solidFill>
                <a:latin typeface="Georgia" panose="02040502050405020303" pitchFamily="18" charset="0"/>
              </a:rPr>
              <a:t/>
            </a:r>
            <a:br>
              <a:rPr lang="pt-BR" sz="3600" dirty="0" smtClean="0">
                <a:solidFill>
                  <a:schemeClr val="bg1"/>
                </a:solidFill>
                <a:latin typeface="Georgia" panose="02040502050405020303" pitchFamily="18" charset="0"/>
              </a:rPr>
            </a:br>
            <a:r>
              <a:rPr lang="pt-BR" sz="3600" dirty="0">
                <a:solidFill>
                  <a:schemeClr val="bg1"/>
                </a:solidFill>
                <a:latin typeface="Georgia" panose="02040502050405020303" pitchFamily="18" charset="0"/>
              </a:rPr>
              <a:t/>
            </a:r>
            <a:br>
              <a:rPr lang="pt-BR" sz="3600" dirty="0">
                <a:solidFill>
                  <a:schemeClr val="bg1"/>
                </a:solidFill>
                <a:latin typeface="Georgia" panose="02040502050405020303" pitchFamily="18" charset="0"/>
              </a:rPr>
            </a:br>
            <a:r>
              <a:rPr lang="pt-BR" sz="3600" dirty="0" smtClean="0">
                <a:solidFill>
                  <a:schemeClr val="tx1"/>
                </a:solidFill>
                <a:latin typeface="Georgia" panose="02040502050405020303" pitchFamily="18" charset="0"/>
              </a:rPr>
              <a:t>trilhas de aprendizagem</a:t>
            </a:r>
            <a:r>
              <a:rPr lang="pt-BR" sz="3600" dirty="0">
                <a:solidFill>
                  <a:schemeClr val="bg1"/>
                </a:solidFill>
                <a:latin typeface="Georgia" panose="02040502050405020303" pitchFamily="18" charset="0"/>
              </a:rPr>
              <a:t/>
            </a:r>
            <a:br>
              <a:rPr lang="pt-BR" sz="3600" dirty="0">
                <a:solidFill>
                  <a:schemeClr val="bg1"/>
                </a:solidFill>
                <a:latin typeface="Georgia" panose="02040502050405020303" pitchFamily="18" charset="0"/>
              </a:rPr>
            </a:br>
            <a:r>
              <a:rPr lang="pt-BR" sz="3600" dirty="0" smtClean="0">
                <a:solidFill>
                  <a:schemeClr val="bg1"/>
                </a:solidFill>
                <a:latin typeface="Georgia" panose="02040502050405020303" pitchFamily="18" charset="0"/>
              </a:rPr>
              <a:t/>
            </a:r>
            <a:br>
              <a:rPr lang="pt-BR" sz="3600" dirty="0" smtClean="0">
                <a:solidFill>
                  <a:schemeClr val="bg1"/>
                </a:solidFill>
                <a:latin typeface="Georgia" panose="02040502050405020303" pitchFamily="18" charset="0"/>
              </a:rPr>
            </a:br>
            <a:endParaRPr lang="pt-BR" sz="36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188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90203" y="1072342"/>
            <a:ext cx="7884622" cy="4073236"/>
          </a:xfrm>
        </p:spPr>
        <p:txBody>
          <a:bodyPr>
            <a:noAutofit/>
          </a:bodyPr>
          <a:lstStyle/>
          <a:p>
            <a:pPr algn="just"/>
            <a:endParaRPr lang="pt-BR" sz="1800" b="1" dirty="0" smtClean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algn="just"/>
            <a:endParaRPr lang="pt-BR" sz="1800" b="1" dirty="0" smtClean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algn="just"/>
            <a:endParaRPr lang="pt-BR" sz="1800" b="1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algn="just"/>
            <a:endParaRPr lang="pt-BR" sz="1800" b="1" dirty="0" smtClean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algn="just"/>
            <a:endParaRPr lang="pt-BR" sz="1800" b="1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algn="just"/>
            <a:endParaRPr lang="pt-BR" sz="1800" b="1" dirty="0" smtClean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algn="just"/>
            <a:endParaRPr lang="pt-BR" sz="1800" b="1" dirty="0" smtClean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r>
              <a:rPr lang="pt-BR" sz="1800" b="1" dirty="0" smtClean="0">
                <a:solidFill>
                  <a:schemeClr val="tx1"/>
                </a:solidFill>
                <a:latin typeface="Georgia" panose="02040502050405020303" pitchFamily="18" charset="0"/>
              </a:rPr>
              <a:t>Contatos</a:t>
            </a:r>
            <a:r>
              <a:rPr lang="pt-BR" sz="1800" b="1" dirty="0">
                <a:solidFill>
                  <a:schemeClr val="tx1"/>
                </a:solidFill>
                <a:latin typeface="Georgia" panose="02040502050405020303" pitchFamily="18" charset="0"/>
              </a:rPr>
              <a:t>:</a:t>
            </a:r>
          </a:p>
          <a:p>
            <a:endParaRPr lang="pt-BR" sz="1800" b="1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r>
              <a:rPr lang="pt-BR" sz="1800" b="1" dirty="0" err="1">
                <a:solidFill>
                  <a:schemeClr val="bg1"/>
                </a:solidFill>
                <a:latin typeface="Georgia" panose="02040502050405020303" pitchFamily="18" charset="0"/>
              </a:rPr>
              <a:t>Linkedin</a:t>
            </a:r>
            <a:r>
              <a:rPr lang="pt-BR" sz="1800" b="1" dirty="0">
                <a:solidFill>
                  <a:schemeClr val="bg1"/>
                </a:solidFill>
                <a:latin typeface="Georgia" panose="02040502050405020303" pitchFamily="18" charset="0"/>
              </a:rPr>
              <a:t>: </a:t>
            </a:r>
            <a:r>
              <a:rPr lang="pt-BR" sz="1800" b="1" dirty="0" err="1">
                <a:solidFill>
                  <a:schemeClr val="bg1"/>
                </a:solidFill>
                <a:latin typeface="Georgia" panose="02040502050405020303" pitchFamily="18" charset="0"/>
              </a:rPr>
              <a:t>andreahsoares</a:t>
            </a:r>
            <a:endParaRPr lang="pt-BR" sz="1800" b="1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r>
              <a:rPr lang="pt-BR" sz="1800" b="1" dirty="0">
                <a:solidFill>
                  <a:schemeClr val="bg1"/>
                </a:solidFill>
                <a:latin typeface="Georgia" panose="02040502050405020303" pitchFamily="18" charset="0"/>
              </a:rPr>
              <a:t>Instagram: </a:t>
            </a:r>
            <a:r>
              <a:rPr lang="pt-BR" sz="1800" b="1" dirty="0" err="1">
                <a:solidFill>
                  <a:schemeClr val="bg1"/>
                </a:solidFill>
                <a:latin typeface="Georgia" panose="02040502050405020303" pitchFamily="18" charset="0"/>
              </a:rPr>
              <a:t>andrea.hsoares</a:t>
            </a:r>
            <a:endParaRPr lang="pt-BR" sz="1800" b="1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algn="just"/>
            <a:endParaRPr lang="pt-BR" sz="1800" b="1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algn="just"/>
            <a:endParaRPr lang="pt-BR" sz="1800" b="1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algn="just"/>
            <a:endParaRPr lang="pt-BR" sz="18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293" y="857873"/>
            <a:ext cx="2091543" cy="2635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755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43890" y="873625"/>
            <a:ext cx="5113244" cy="53696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600" b="1" dirty="0">
                <a:solidFill>
                  <a:schemeClr val="bg1"/>
                </a:solidFill>
                <a:latin typeface="Georgia" panose="02040502050405020303" pitchFamily="18" charset="0"/>
                <a:ea typeface="Roboto Condensed" panose="02000000000000000000" pitchFamily="2" charset="0"/>
              </a:rPr>
              <a:t>Andréa Heloisa da Silva </a:t>
            </a:r>
            <a:r>
              <a:rPr lang="pt-BR" sz="1600" b="1" dirty="0" smtClean="0">
                <a:solidFill>
                  <a:schemeClr val="bg1"/>
                </a:solidFill>
                <a:latin typeface="Georgia" panose="02040502050405020303" pitchFamily="18" charset="0"/>
                <a:ea typeface="Roboto Condensed" panose="02000000000000000000" pitchFamily="2" charset="0"/>
              </a:rPr>
              <a:t>Soares</a:t>
            </a:r>
          </a:p>
          <a:p>
            <a:pPr algn="just"/>
            <a:endParaRPr lang="pt-BR" sz="1600" b="1" dirty="0">
              <a:solidFill>
                <a:schemeClr val="bg1"/>
              </a:solidFill>
              <a:latin typeface="Georgia" panose="02040502050405020303" pitchFamily="18" charset="0"/>
              <a:ea typeface="Roboto Condensed" panose="02000000000000000000" pitchFamily="2" charset="0"/>
            </a:endParaRPr>
          </a:p>
          <a:p>
            <a:pPr algn="just">
              <a:lnSpc>
                <a:spcPct val="90000"/>
              </a:lnSpc>
              <a:spcBef>
                <a:spcPts val="750"/>
              </a:spcBef>
            </a:pPr>
            <a:r>
              <a:rPr lang="pt-BR" sz="1400" dirty="0" smtClean="0">
                <a:latin typeface="Georgia" panose="02040502050405020303" pitchFamily="18" charset="0"/>
              </a:rPr>
              <a:t>Pós-Graduação em Direito Público e em Direito Processual Civil. </a:t>
            </a:r>
          </a:p>
          <a:p>
            <a:pPr algn="just">
              <a:lnSpc>
                <a:spcPct val="90000"/>
              </a:lnSpc>
              <a:spcBef>
                <a:spcPts val="750"/>
              </a:spcBef>
            </a:pPr>
            <a:r>
              <a:rPr lang="pt-BR" sz="1400" dirty="0" smtClean="0">
                <a:latin typeface="Georgia" panose="02040502050405020303" pitchFamily="18" charset="0"/>
              </a:rPr>
              <a:t>Bacharel em Administração e Direito pela UFMG. </a:t>
            </a:r>
          </a:p>
          <a:p>
            <a:pPr algn="just">
              <a:lnSpc>
                <a:spcPct val="90000"/>
              </a:lnSpc>
              <a:spcBef>
                <a:spcPts val="750"/>
              </a:spcBef>
            </a:pPr>
            <a:r>
              <a:rPr lang="pt-BR" sz="1400" dirty="0" smtClean="0">
                <a:latin typeface="Georgia" panose="02040502050405020303" pitchFamily="18" charset="0"/>
              </a:rPr>
              <a:t>Atuação nos últimos 18 anos no serviço público ocupando cargos de analista, pregoeira, presidente de comissão de licitação, diretora de compras, superintendente de compras, contratos e logística. </a:t>
            </a:r>
          </a:p>
          <a:p>
            <a:pPr algn="just">
              <a:lnSpc>
                <a:spcPct val="90000"/>
              </a:lnSpc>
              <a:spcBef>
                <a:spcPts val="750"/>
              </a:spcBef>
            </a:pPr>
            <a:r>
              <a:rPr lang="pt-BR" sz="1400" dirty="0" smtClean="0">
                <a:latin typeface="Georgia" panose="02040502050405020303" pitchFamily="18" charset="0"/>
              </a:rPr>
              <a:t>Trabalhos nessa área: BHTRANS, PRODEMGE, SEPLAG e, atualmente, CODEMGE, onde também desenvolve atividades nas áreas de integridade, conformidade, gestão de risco e LGPD</a:t>
            </a:r>
            <a:r>
              <a:rPr lang="pt-BR" sz="1400" dirty="0" smtClean="0">
                <a:latin typeface="Georgia" panose="02040502050405020303" pitchFamily="18" charset="0"/>
              </a:rPr>
              <a:t>.</a:t>
            </a:r>
          </a:p>
          <a:p>
            <a:pPr algn="just">
              <a:lnSpc>
                <a:spcPct val="90000"/>
              </a:lnSpc>
              <a:spcBef>
                <a:spcPts val="750"/>
              </a:spcBef>
            </a:pPr>
            <a:r>
              <a:rPr lang="pt-BR" sz="1400" dirty="0" smtClean="0">
                <a:latin typeface="Georgia" panose="02040502050405020303" pitchFamily="18" charset="0"/>
              </a:rPr>
              <a:t>Atualmente Gerente Administrativo e Financeiro da </a:t>
            </a:r>
            <a:r>
              <a:rPr lang="pt-BR" sz="1400" dirty="0" err="1" smtClean="0">
                <a:latin typeface="Georgia" panose="02040502050405020303" pitchFamily="18" charset="0"/>
              </a:rPr>
              <a:t>Conexis</a:t>
            </a:r>
            <a:r>
              <a:rPr lang="pt-BR" sz="1400" dirty="0" smtClean="0">
                <a:latin typeface="Georgia" panose="02040502050405020303" pitchFamily="18" charset="0"/>
              </a:rPr>
              <a:t> Brasil Digital.</a:t>
            </a:r>
            <a:endParaRPr lang="pt-BR" sz="1400" dirty="0">
              <a:latin typeface="Georgia" panose="02040502050405020303" pitchFamily="18" charset="0"/>
            </a:endParaRPr>
          </a:p>
          <a:p>
            <a:pPr algn="just">
              <a:lnSpc>
                <a:spcPct val="90000"/>
              </a:lnSpc>
              <a:spcBef>
                <a:spcPts val="750"/>
              </a:spcBef>
            </a:pPr>
            <a:endParaRPr lang="pt-BR" sz="1400" dirty="0" smtClean="0">
              <a:latin typeface="Georgia" panose="02040502050405020303" pitchFamily="18" charset="0"/>
            </a:endParaRPr>
          </a:p>
          <a:p>
            <a:pPr algn="just">
              <a:lnSpc>
                <a:spcPct val="90000"/>
              </a:lnSpc>
              <a:spcBef>
                <a:spcPts val="750"/>
              </a:spcBef>
            </a:pPr>
            <a:endParaRPr lang="pt-BR" sz="1400" dirty="0">
              <a:latin typeface="Georgia" panose="02040502050405020303" pitchFamily="18" charset="0"/>
            </a:endParaRPr>
          </a:p>
          <a:p>
            <a:pPr algn="just">
              <a:lnSpc>
                <a:spcPct val="90000"/>
              </a:lnSpc>
              <a:spcBef>
                <a:spcPts val="750"/>
              </a:spcBef>
            </a:pPr>
            <a:endParaRPr lang="pt-BR" sz="1400" dirty="0" smtClean="0">
              <a:latin typeface="Georgia" panose="02040502050405020303" pitchFamily="18" charset="0"/>
            </a:endParaRPr>
          </a:p>
          <a:p>
            <a:pPr algn="just">
              <a:lnSpc>
                <a:spcPct val="90000"/>
              </a:lnSpc>
              <a:spcBef>
                <a:spcPts val="750"/>
              </a:spcBef>
            </a:pPr>
            <a:r>
              <a:rPr lang="pt-BR" sz="1400" dirty="0" err="1">
                <a:latin typeface="Georgia" panose="02040502050405020303" pitchFamily="18" charset="0"/>
              </a:rPr>
              <a:t>Linkedin</a:t>
            </a:r>
            <a:r>
              <a:rPr lang="pt-BR" sz="1400" dirty="0">
                <a:latin typeface="Georgia" panose="02040502050405020303" pitchFamily="18" charset="0"/>
              </a:rPr>
              <a:t>: </a:t>
            </a:r>
            <a:r>
              <a:rPr lang="pt-BR" sz="1400" dirty="0">
                <a:latin typeface="Georgia" panose="02040502050405020303" pitchFamily="18" charset="0"/>
                <a:hlinkClick r:id="rId2"/>
              </a:rPr>
              <a:t>https://www.linkedin.com/in/andreahsoares</a:t>
            </a:r>
            <a:r>
              <a:rPr lang="pt-BR" sz="1400" dirty="0" smtClean="0">
                <a:latin typeface="Georgia" panose="02040502050405020303" pitchFamily="18" charset="0"/>
                <a:hlinkClick r:id="rId2"/>
              </a:rPr>
              <a:t>/</a:t>
            </a:r>
            <a:r>
              <a:rPr lang="pt-BR" sz="1400" dirty="0" smtClean="0">
                <a:latin typeface="Georgia" panose="02040502050405020303" pitchFamily="18" charset="0"/>
              </a:rPr>
              <a:t> </a:t>
            </a:r>
            <a:endParaRPr lang="pt-BR" sz="1400" dirty="0">
              <a:latin typeface="Georgia" panose="02040502050405020303" pitchFamily="18" charset="0"/>
            </a:endParaRPr>
          </a:p>
          <a:p>
            <a:pPr algn="just">
              <a:lnSpc>
                <a:spcPct val="90000"/>
              </a:lnSpc>
              <a:spcBef>
                <a:spcPts val="750"/>
              </a:spcBef>
            </a:pPr>
            <a:r>
              <a:rPr lang="pt-BR" sz="1400" dirty="0">
                <a:latin typeface="Georgia" panose="02040502050405020303" pitchFamily="18" charset="0"/>
              </a:rPr>
              <a:t>Instagram: @</a:t>
            </a:r>
            <a:r>
              <a:rPr lang="pt-BR" sz="1400" dirty="0" err="1">
                <a:latin typeface="Georgia" panose="02040502050405020303" pitchFamily="18" charset="0"/>
              </a:rPr>
              <a:t>andrea.hsoares</a:t>
            </a:r>
            <a:endParaRPr lang="pt-BR" sz="1400" dirty="0">
              <a:latin typeface="Georgia" panose="02040502050405020303" pitchFamily="18" charset="0"/>
            </a:endParaRPr>
          </a:p>
          <a:p>
            <a:pPr algn="just">
              <a:lnSpc>
                <a:spcPct val="90000"/>
              </a:lnSpc>
              <a:spcBef>
                <a:spcPts val="750"/>
              </a:spcBef>
            </a:pPr>
            <a:endParaRPr lang="pt-BR" sz="1200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98857" y="1233387"/>
            <a:ext cx="1877635" cy="2483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303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8"/>
          <p:cNvSpPr txBox="1"/>
          <p:nvPr/>
        </p:nvSpPr>
        <p:spPr>
          <a:xfrm>
            <a:off x="581080" y="1821200"/>
            <a:ext cx="79928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latin typeface="Georgia" panose="02040502050405020303" pitchFamily="18" charset="0"/>
              </a:rPr>
              <a:t>Necessidade</a:t>
            </a:r>
            <a:r>
              <a:rPr lang="en-US" sz="36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Georgia" panose="02040502050405020303" pitchFamily="18" charset="0"/>
              </a:rPr>
              <a:t>Pública</a:t>
            </a:r>
            <a:r>
              <a:rPr lang="en-US" sz="36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 </a:t>
            </a:r>
          </a:p>
          <a:p>
            <a:pPr algn="ctr"/>
            <a:endParaRPr lang="en-US" sz="3600" b="1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algn="ctr"/>
            <a:r>
              <a:rPr lang="en-US" sz="36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X</a:t>
            </a:r>
          </a:p>
          <a:p>
            <a:pPr algn="ctr"/>
            <a:endParaRPr lang="en-US" sz="3600" b="1" dirty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algn="ctr"/>
            <a:r>
              <a:rPr lang="pt-BR" sz="3600" b="1" dirty="0" smtClean="0">
                <a:latin typeface="Georgia" panose="02040502050405020303" pitchFamily="18" charset="0"/>
              </a:rPr>
              <a:t>Objeto</a:t>
            </a:r>
            <a:r>
              <a:rPr lang="pt-BR" sz="36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 da contratação</a:t>
            </a:r>
            <a:endParaRPr lang="uk-UA" sz="36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039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"/>
          <p:cNvSpPr>
            <a:spLocks noGrp="1"/>
          </p:cNvSpPr>
          <p:nvPr>
            <p:ph type="ctrTitle"/>
          </p:nvPr>
        </p:nvSpPr>
        <p:spPr>
          <a:xfrm>
            <a:off x="641258" y="335345"/>
            <a:ext cx="7772400" cy="631622"/>
          </a:xfrm>
        </p:spPr>
        <p:txBody>
          <a:bodyPr>
            <a:noAutofit/>
          </a:bodyPr>
          <a:lstStyle/>
          <a:p>
            <a:pPr algn="just"/>
            <a:r>
              <a:rPr lang="pt-BR" sz="20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Necessidade: água potável para o prédio público</a:t>
            </a:r>
            <a:endParaRPr lang="pt-BR" sz="20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425" y="1463040"/>
            <a:ext cx="2448603" cy="1642586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645" y="1463040"/>
            <a:ext cx="2543882" cy="1512342"/>
          </a:xfrm>
          <a:prstGeom prst="rect">
            <a:avLst/>
          </a:prstGeom>
        </p:spPr>
      </p:pic>
      <p:pic>
        <p:nvPicPr>
          <p:cNvPr id="4" name="Imagem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258" y="3338247"/>
            <a:ext cx="2347264" cy="2347264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8800" y="1317817"/>
            <a:ext cx="2020430" cy="202043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6899" y="3439858"/>
            <a:ext cx="2245653" cy="2245653"/>
          </a:xfrm>
          <a:prstGeom prst="rect">
            <a:avLst/>
          </a:prstGeom>
        </p:spPr>
      </p:pic>
      <p:pic>
        <p:nvPicPr>
          <p:cNvPr id="7" name="Imagem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8800" y="3522751"/>
            <a:ext cx="2162760" cy="2162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4092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136" y="1236429"/>
            <a:ext cx="3016322" cy="2010882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4154" y="3555441"/>
            <a:ext cx="2575268" cy="1827510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7788" y="1236429"/>
            <a:ext cx="2771671" cy="2049550"/>
          </a:xfrm>
          <a:prstGeom prst="rect">
            <a:avLst/>
          </a:prstGeom>
        </p:spPr>
      </p:pic>
      <p:pic>
        <p:nvPicPr>
          <p:cNvPr id="11" name="Imagem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5397" y="3451558"/>
            <a:ext cx="2762914" cy="2035277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980" y="3451558"/>
            <a:ext cx="3164669" cy="1813616"/>
          </a:xfrm>
          <a:prstGeom prst="rect">
            <a:avLst/>
          </a:prstGeom>
        </p:spPr>
      </p:pic>
      <p:sp>
        <p:nvSpPr>
          <p:cNvPr id="13" name="Título 1"/>
          <p:cNvSpPr>
            <a:spLocks noGrp="1"/>
          </p:cNvSpPr>
          <p:nvPr>
            <p:ph type="ctrTitle"/>
          </p:nvPr>
        </p:nvSpPr>
        <p:spPr>
          <a:xfrm>
            <a:off x="641258" y="335345"/>
            <a:ext cx="7772400" cy="631622"/>
          </a:xfrm>
        </p:spPr>
        <p:txBody>
          <a:bodyPr>
            <a:noAutofit/>
          </a:bodyPr>
          <a:lstStyle/>
          <a:p>
            <a:pPr algn="just"/>
            <a:r>
              <a:rPr lang="pt-BR" sz="20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Necessidade: alimentação em um hospital público</a:t>
            </a:r>
            <a:endParaRPr lang="pt-BR" sz="20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829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7513" y="999692"/>
            <a:ext cx="5372100" cy="427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656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8"/>
          <p:cNvSpPr txBox="1"/>
          <p:nvPr/>
        </p:nvSpPr>
        <p:spPr>
          <a:xfrm>
            <a:off x="413440" y="545853"/>
            <a:ext cx="799288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latin typeface="Georgia" panose="02040502050405020303" pitchFamily="18" charset="0"/>
              </a:rPr>
              <a:t>Problema</a:t>
            </a:r>
            <a:r>
              <a:rPr lang="en-US" sz="2800" b="1" dirty="0" smtClean="0">
                <a:latin typeface="Georgia" panose="02040502050405020303" pitchFamily="18" charset="0"/>
              </a:rPr>
              <a:t> </a:t>
            </a:r>
            <a:r>
              <a:rPr lang="en-US" sz="2800" b="1" dirty="0" smtClean="0">
                <a:latin typeface="Georgia" panose="02040502050405020303" pitchFamily="18" charset="0"/>
                <a:sym typeface="Wingdings" panose="05000000000000000000" pitchFamily="2" charset="2"/>
              </a:rPr>
              <a:t>  </a:t>
            </a:r>
            <a:r>
              <a:rPr lang="en-US" sz="2800" b="1" dirty="0" err="1" smtClean="0">
                <a:latin typeface="Georgia" panose="02040502050405020303" pitchFamily="18" charset="0"/>
                <a:sym typeface="Wingdings" panose="05000000000000000000" pitchFamily="2" charset="2"/>
              </a:rPr>
              <a:t>Solução</a:t>
            </a:r>
            <a:endParaRPr lang="en-US" sz="2800" b="1" dirty="0" smtClean="0">
              <a:latin typeface="Georgia" panose="02040502050405020303" pitchFamily="18" charset="0"/>
            </a:endParaRPr>
          </a:p>
          <a:p>
            <a:pPr algn="ctr"/>
            <a:endParaRPr lang="en-US" sz="2800" b="1" dirty="0">
              <a:latin typeface="Georgia" panose="02040502050405020303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8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ETP se </a:t>
            </a:r>
            <a:r>
              <a:rPr lang="pt-BR" sz="2800" b="1" dirty="0">
                <a:solidFill>
                  <a:schemeClr val="bg1"/>
                </a:solidFill>
                <a:latin typeface="Georgia" panose="02040502050405020303" pitchFamily="18" charset="0"/>
              </a:rPr>
              <a:t>destina a identificar e analisar a necessidade </a:t>
            </a:r>
            <a:r>
              <a:rPr lang="pt-BR" sz="28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constante no planejamento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8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Busca </a:t>
            </a:r>
            <a:r>
              <a:rPr lang="pt-BR" sz="2800" b="1" dirty="0">
                <a:solidFill>
                  <a:schemeClr val="bg1"/>
                </a:solidFill>
                <a:latin typeface="Georgia" panose="02040502050405020303" pitchFamily="18" charset="0"/>
              </a:rPr>
              <a:t>evidenciar o problema a ser resolvido </a:t>
            </a:r>
            <a:endParaRPr lang="pt-BR" sz="2800" b="1" dirty="0" smtClean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8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Permite </a:t>
            </a:r>
            <a:r>
              <a:rPr lang="pt-BR" sz="2800" b="1" dirty="0">
                <a:solidFill>
                  <a:schemeClr val="bg1"/>
                </a:solidFill>
                <a:latin typeface="Georgia" panose="02040502050405020303" pitchFamily="18" charset="0"/>
              </a:rPr>
              <a:t>verificar quais os cenários possíveis </a:t>
            </a:r>
            <a:endParaRPr lang="pt-BR" sz="2800" b="1" dirty="0" smtClean="0">
              <a:solidFill>
                <a:schemeClr val="bg1"/>
              </a:solidFill>
              <a:latin typeface="Georgia" panose="02040502050405020303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8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Viabilidade técnica, socioeconômica, ambiental </a:t>
            </a:r>
            <a:r>
              <a:rPr lang="pt-BR" sz="2800" b="1" dirty="0">
                <a:solidFill>
                  <a:schemeClr val="bg1"/>
                </a:solidFill>
                <a:latin typeface="Georgia" panose="02040502050405020303" pitchFamily="18" charset="0"/>
              </a:rPr>
              <a:t>das soluções disponíveis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pt-BR" sz="28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053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8"/>
          <p:cNvSpPr txBox="1"/>
          <p:nvPr/>
        </p:nvSpPr>
        <p:spPr>
          <a:xfrm>
            <a:off x="397398" y="485695"/>
            <a:ext cx="799288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 smtClean="0">
                <a:latin typeface="Georgia" panose="02040502050405020303" pitchFamily="18" charset="0"/>
              </a:rPr>
              <a:t>Análise</a:t>
            </a:r>
            <a:r>
              <a:rPr lang="en-US" sz="2800" b="1" dirty="0" smtClean="0">
                <a:latin typeface="Georgia" panose="02040502050405020303" pitchFamily="18" charset="0"/>
              </a:rPr>
              <a:t> de </a:t>
            </a:r>
            <a:r>
              <a:rPr lang="en-US" sz="2800" b="1" dirty="0" err="1" smtClean="0">
                <a:latin typeface="Georgia" panose="02040502050405020303" pitchFamily="18" charset="0"/>
              </a:rPr>
              <a:t>soluções</a:t>
            </a:r>
            <a:r>
              <a:rPr lang="en-US" sz="2800" b="1" dirty="0" smtClean="0">
                <a:latin typeface="Georgia" panose="02040502050405020303" pitchFamily="18" charset="0"/>
              </a:rPr>
              <a:t> para </a:t>
            </a:r>
            <a:r>
              <a:rPr lang="en-US" sz="2800" b="1" dirty="0" err="1" smtClean="0">
                <a:latin typeface="Georgia" panose="02040502050405020303" pitchFamily="18" charset="0"/>
              </a:rPr>
              <a:t>atender</a:t>
            </a:r>
            <a:r>
              <a:rPr lang="en-US" sz="2800" b="1" dirty="0" smtClean="0">
                <a:latin typeface="Georgia" panose="02040502050405020303" pitchFamily="18" charset="0"/>
              </a:rPr>
              <a:t> a </a:t>
            </a:r>
            <a:r>
              <a:rPr lang="en-US" sz="2800" b="1" dirty="0" err="1" smtClean="0">
                <a:latin typeface="Georgia" panose="02040502050405020303" pitchFamily="18" charset="0"/>
              </a:rPr>
              <a:t>necessidade</a:t>
            </a:r>
            <a:r>
              <a:rPr lang="en-US" sz="2800" b="1" dirty="0" smtClean="0">
                <a:latin typeface="Georgia" panose="02040502050405020303" pitchFamily="18" charset="0"/>
              </a:rPr>
              <a:t> </a:t>
            </a:r>
            <a:r>
              <a:rPr lang="en-US" sz="2800" b="1" dirty="0" err="1" smtClean="0">
                <a:latin typeface="Georgia" panose="02040502050405020303" pitchFamily="18" charset="0"/>
              </a:rPr>
              <a:t>pública</a:t>
            </a:r>
            <a:r>
              <a:rPr lang="en-US" sz="2800" b="1" dirty="0" smtClean="0">
                <a:latin typeface="Georgia" panose="02040502050405020303" pitchFamily="18" charset="0"/>
              </a:rPr>
              <a:t> </a:t>
            </a:r>
            <a:r>
              <a:rPr lang="en-US" sz="2800" b="1" dirty="0" err="1" smtClean="0">
                <a:latin typeface="Georgia" panose="02040502050405020303" pitchFamily="18" charset="0"/>
              </a:rPr>
              <a:t>pode</a:t>
            </a:r>
            <a:r>
              <a:rPr lang="en-US" sz="2800" b="1" dirty="0" smtClean="0">
                <a:latin typeface="Georgia" panose="02040502050405020303" pitchFamily="18" charset="0"/>
              </a:rPr>
              <a:t> </a:t>
            </a:r>
            <a:r>
              <a:rPr lang="en-US" sz="2800" b="1" dirty="0" err="1" smtClean="0">
                <a:latin typeface="Georgia" panose="02040502050405020303" pitchFamily="18" charset="0"/>
              </a:rPr>
              <a:t>resultar</a:t>
            </a:r>
            <a:r>
              <a:rPr lang="en-US" sz="2800" b="1" dirty="0" smtClean="0">
                <a:latin typeface="Georgia" panose="02040502050405020303" pitchFamily="18" charset="0"/>
              </a:rPr>
              <a:t> </a:t>
            </a:r>
            <a:r>
              <a:rPr lang="en-US" sz="2800" b="1" dirty="0" err="1" smtClean="0">
                <a:latin typeface="Georgia" panose="02040502050405020303" pitchFamily="18" charset="0"/>
              </a:rPr>
              <a:t>em</a:t>
            </a:r>
            <a:r>
              <a:rPr lang="en-US" sz="2800" b="1" dirty="0" smtClean="0">
                <a:latin typeface="Georgia" panose="02040502050405020303" pitchFamily="18" charset="0"/>
              </a:rPr>
              <a:t>:</a:t>
            </a:r>
          </a:p>
          <a:p>
            <a:pPr algn="ctr"/>
            <a:endParaRPr lang="en-US" sz="2000" b="1" dirty="0">
              <a:latin typeface="Georgia" panose="02040502050405020303" pitchFamily="18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8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Licitação 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pt-BR" sz="28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Normal ou SRP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pt-BR" sz="28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Aquisição ou locação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pt-BR" sz="28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Entrega única ou parcelada</a:t>
            </a:r>
          </a:p>
          <a:p>
            <a:pPr marL="914400" lvl="1" indent="-457200" algn="just">
              <a:buFont typeface="Wingdings" panose="05000000000000000000" pitchFamily="2" charset="2"/>
              <a:buChar char="ü"/>
            </a:pPr>
            <a:r>
              <a:rPr lang="pt-BR" sz="28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Quantitativos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8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Contratação direta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8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Pedido de doação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8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Parceria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8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Concessão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8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Cessão de uso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pt-BR" sz="2800" b="1" dirty="0" smtClean="0">
                <a:solidFill>
                  <a:schemeClr val="bg1"/>
                </a:solidFill>
                <a:latin typeface="Georgia" panose="02040502050405020303" pitchFamily="18" charset="0"/>
              </a:rPr>
              <a:t>Outras</a:t>
            </a:r>
            <a:endParaRPr lang="pt-BR" sz="28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830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1"/>
          <p:cNvSpPr>
            <a:spLocks noGrp="1"/>
          </p:cNvSpPr>
          <p:nvPr>
            <p:ph type="ctrTitle"/>
          </p:nvPr>
        </p:nvSpPr>
        <p:spPr>
          <a:xfrm>
            <a:off x="646314" y="349280"/>
            <a:ext cx="7772400" cy="631622"/>
          </a:xfrm>
        </p:spPr>
        <p:txBody>
          <a:bodyPr>
            <a:noAutofit/>
          </a:bodyPr>
          <a:lstStyle/>
          <a:p>
            <a:pPr algn="just"/>
            <a:r>
              <a:rPr lang="pt-BR" sz="3600" dirty="0" smtClean="0">
                <a:solidFill>
                  <a:schemeClr val="bg1"/>
                </a:solidFill>
                <a:latin typeface="Georgia" panose="02040502050405020303" pitchFamily="18" charset="0"/>
              </a:rPr>
              <a:t>macroprocesso</a:t>
            </a:r>
            <a:endParaRPr lang="pt-BR" sz="3600" b="1" dirty="0">
              <a:solidFill>
                <a:schemeClr val="bg1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6" name="Espaço Reservado para Conteúdo 7">
            <a:extLst>
              <a:ext uri="{FF2B5EF4-FFF2-40B4-BE49-F238E27FC236}">
                <a16:creationId xmlns:a16="http://schemas.microsoft.com/office/drawing/2014/main" id="{11594D87-B5E0-481F-9318-0B6EDD1F0ED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0554403"/>
              </p:ext>
            </p:extLst>
          </p:nvPr>
        </p:nvGraphicFramePr>
        <p:xfrm>
          <a:off x="529390" y="1475874"/>
          <a:ext cx="8052766" cy="41853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Retângulo 6">
            <a:extLst>
              <a:ext uri="{FF2B5EF4-FFF2-40B4-BE49-F238E27FC236}">
                <a16:creationId xmlns:a16="http://schemas.microsoft.com/office/drawing/2014/main" id="{1A0F1EE3-C955-4F1A-993D-6A41CD411294}"/>
              </a:ext>
            </a:extLst>
          </p:cNvPr>
          <p:cNvSpPr/>
          <p:nvPr/>
        </p:nvSpPr>
        <p:spPr>
          <a:xfrm>
            <a:off x="755575" y="2564904"/>
            <a:ext cx="7797497" cy="2160240"/>
          </a:xfrm>
          <a:prstGeom prst="rect">
            <a:avLst/>
          </a:prstGeom>
          <a:noFill/>
          <a:ln w="28575">
            <a:solidFill>
              <a:schemeClr val="accent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7169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e">
  <a:themeElements>
    <a:clrScheme name="Personalizada 6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0A22E"/>
      </a:folHlink>
    </a:clrScheme>
    <a:fontScheme name="Base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e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TM03457444[[fn=Base]]</Template>
  <TotalTime>3192</TotalTime>
  <Words>524</Words>
  <Application>Microsoft Office PowerPoint</Application>
  <PresentationFormat>Apresentação na tela (4:3)</PresentationFormat>
  <Paragraphs>93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10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26" baseType="lpstr">
      <vt:lpstr>MS Gothic</vt:lpstr>
      <vt:lpstr>Calibri</vt:lpstr>
      <vt:lpstr>Calibri Light</vt:lpstr>
      <vt:lpstr>Corbel</vt:lpstr>
      <vt:lpstr>Georgia</vt:lpstr>
      <vt:lpstr>rawline</vt:lpstr>
      <vt:lpstr>Roboto Condensed</vt:lpstr>
      <vt:lpstr>Symbol</vt:lpstr>
      <vt:lpstr>Times New Roman</vt:lpstr>
      <vt:lpstr>Wingdings</vt:lpstr>
      <vt:lpstr>Base</vt:lpstr>
      <vt:lpstr>Estudos Técnicos Preliminares: cuidados a serem tomados no nível municipal</vt:lpstr>
      <vt:lpstr>Apresentação do PowerPoint</vt:lpstr>
      <vt:lpstr>Apresentação do PowerPoint</vt:lpstr>
      <vt:lpstr>Necessidade: água potável para o prédio público</vt:lpstr>
      <vt:lpstr>Necessidade: alimentação em um hospital público</vt:lpstr>
      <vt:lpstr>Apresentação do PowerPoint</vt:lpstr>
      <vt:lpstr>Apresentação do PowerPoint</vt:lpstr>
      <vt:lpstr>Apresentação do PowerPoint</vt:lpstr>
      <vt:lpstr>macroprocesso</vt:lpstr>
      <vt:lpstr>ETP é novidade?</vt:lpstr>
      <vt:lpstr>Quais são os itens do ETP?</vt:lpstr>
      <vt:lpstr>ETP é obrigatório?</vt:lpstr>
      <vt:lpstr>O que diz o tcu?</vt:lpstr>
      <vt:lpstr>Artigos, cursos, jurisprudência, modelos de etp:   trilhas de aprendizagem  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Como conseguir o melhor fornecedor pelo seu melhor preço</dc:title>
  <dc:creator>Andrea Heloisa da Silva Soares</dc:creator>
  <cp:lastModifiedBy>Andrea Heloisa da Silva Soares</cp:lastModifiedBy>
  <cp:revision>191</cp:revision>
  <dcterms:created xsi:type="dcterms:W3CDTF">2021-01-28T21:55:06Z</dcterms:created>
  <dcterms:modified xsi:type="dcterms:W3CDTF">2022-03-09T20:06:41Z</dcterms:modified>
</cp:coreProperties>
</file>