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79" r:id="rId4"/>
    <p:sldId id="281" r:id="rId5"/>
    <p:sldId id="282" r:id="rId6"/>
    <p:sldId id="273" r:id="rId7"/>
    <p:sldId id="276" r:id="rId8"/>
    <p:sldId id="262" r:id="rId9"/>
    <p:sldId id="283" r:id="rId10"/>
    <p:sldId id="284" r:id="rId11"/>
    <p:sldId id="261" r:id="rId12"/>
    <p:sldId id="263" r:id="rId13"/>
    <p:sldId id="280" r:id="rId14"/>
    <p:sldId id="278" r:id="rId15"/>
    <p:sldId id="264" r:id="rId16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38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318595-6BDE-4881-BBE1-C70F27894130}" type="doc">
      <dgm:prSet loTypeId="urn:microsoft.com/office/officeart/2005/8/layout/hierarchy5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CECDAA5-4CB1-417B-9008-BF0E98672CED}">
      <dgm:prSet phldrT="[Texto]"/>
      <dgm:spPr/>
      <dgm:t>
        <a:bodyPr/>
        <a:lstStyle/>
        <a:p>
          <a:r>
            <a:rPr lang="pt-BR" b="0" dirty="0">
              <a:effectLst/>
            </a:rPr>
            <a:t>Ministro da CGU</a:t>
          </a:r>
        </a:p>
      </dgm:t>
    </dgm:pt>
    <dgm:pt modelId="{BCA8AC77-DEAB-4245-91DD-BD2475603704}" type="parTrans" cxnId="{96107DBE-1A19-4BD4-BD00-2B96E32DEB9E}">
      <dgm:prSet/>
      <dgm:spPr/>
      <dgm:t>
        <a:bodyPr/>
        <a:lstStyle/>
        <a:p>
          <a:endParaRPr lang="pt-BR"/>
        </a:p>
      </dgm:t>
    </dgm:pt>
    <dgm:pt modelId="{4672C786-D4F4-480C-9471-7639037C7070}" type="sibTrans" cxnId="{96107DBE-1A19-4BD4-BD00-2B96E32DEB9E}">
      <dgm:prSet/>
      <dgm:spPr/>
      <dgm:t>
        <a:bodyPr/>
        <a:lstStyle/>
        <a:p>
          <a:endParaRPr lang="pt-BR"/>
        </a:p>
      </dgm:t>
    </dgm:pt>
    <dgm:pt modelId="{C72304E9-0D02-4BAE-9E8C-69B986D49A6D}" type="asst">
      <dgm:prSet phldrT="[Texto]"/>
      <dgm:spPr/>
      <dgm:t>
        <a:bodyPr/>
        <a:lstStyle/>
        <a:p>
          <a:r>
            <a:rPr lang="pt-BR" b="0" dirty="0">
              <a:effectLst/>
            </a:rPr>
            <a:t>Sec. Executiva</a:t>
          </a:r>
        </a:p>
      </dgm:t>
    </dgm:pt>
    <dgm:pt modelId="{699B6325-08D4-4C8F-8EEE-7E186863BEDA}" type="parTrans" cxnId="{0923DE88-F3D7-4726-842B-548EE00B8CDD}">
      <dgm:prSet/>
      <dgm:spPr/>
      <dgm:t>
        <a:bodyPr/>
        <a:lstStyle/>
        <a:p>
          <a:endParaRPr lang="pt-BR"/>
        </a:p>
      </dgm:t>
    </dgm:pt>
    <dgm:pt modelId="{79D60924-534E-4855-B443-A29D06BAA630}" type="sibTrans" cxnId="{0923DE88-F3D7-4726-842B-548EE00B8CDD}">
      <dgm:prSet/>
      <dgm:spPr/>
      <dgm:t>
        <a:bodyPr/>
        <a:lstStyle/>
        <a:p>
          <a:endParaRPr lang="pt-BR"/>
        </a:p>
      </dgm:t>
    </dgm:pt>
    <dgm:pt modelId="{DF5E381A-40A5-4590-AD43-F5F25EFE2073}">
      <dgm:prSet phldrT="[Texto]"/>
      <dgm:spPr/>
      <dgm:t>
        <a:bodyPr/>
        <a:lstStyle/>
        <a:p>
          <a:r>
            <a:rPr lang="pt-BR" dirty="0"/>
            <a:t>SCC</a:t>
          </a:r>
        </a:p>
      </dgm:t>
    </dgm:pt>
    <dgm:pt modelId="{AA404977-E969-475C-95E2-09EC646C2DB8}" type="parTrans" cxnId="{4607C114-E6B4-43BA-9979-FBF652A84273}">
      <dgm:prSet/>
      <dgm:spPr/>
      <dgm:t>
        <a:bodyPr/>
        <a:lstStyle/>
        <a:p>
          <a:endParaRPr lang="pt-BR"/>
        </a:p>
      </dgm:t>
    </dgm:pt>
    <dgm:pt modelId="{EC511816-6F95-43F6-998E-1C769F973AF7}" type="sibTrans" cxnId="{4607C114-E6B4-43BA-9979-FBF652A84273}">
      <dgm:prSet/>
      <dgm:spPr/>
      <dgm:t>
        <a:bodyPr/>
        <a:lstStyle/>
        <a:p>
          <a:endParaRPr lang="pt-BR"/>
        </a:p>
      </dgm:t>
    </dgm:pt>
    <dgm:pt modelId="{3CE97DCA-0295-42C8-B1FA-26D0AC20FB78}">
      <dgm:prSet phldrT="[Texto]"/>
      <dgm:spPr/>
      <dgm:t>
        <a:bodyPr/>
        <a:lstStyle/>
        <a:p>
          <a:r>
            <a:rPr lang="pt-BR" dirty="0"/>
            <a:t>OGU</a:t>
          </a:r>
        </a:p>
      </dgm:t>
    </dgm:pt>
    <dgm:pt modelId="{78F04976-FE4B-498A-9589-E5B6D835BBB0}" type="parTrans" cxnId="{74422B9D-FC47-49F6-B386-3B4C0C426A49}">
      <dgm:prSet/>
      <dgm:spPr/>
      <dgm:t>
        <a:bodyPr/>
        <a:lstStyle/>
        <a:p>
          <a:endParaRPr lang="pt-BR"/>
        </a:p>
      </dgm:t>
    </dgm:pt>
    <dgm:pt modelId="{898F4A3F-5432-4E9C-9564-FB509806D28D}" type="sibTrans" cxnId="{74422B9D-FC47-49F6-B386-3B4C0C426A49}">
      <dgm:prSet/>
      <dgm:spPr/>
      <dgm:t>
        <a:bodyPr/>
        <a:lstStyle/>
        <a:p>
          <a:endParaRPr lang="pt-BR"/>
        </a:p>
      </dgm:t>
    </dgm:pt>
    <dgm:pt modelId="{8B74EB12-F22E-4756-AF3A-D7839874A140}">
      <dgm:prSet phldrT="[Texto]" custT="1"/>
      <dgm:spPr>
        <a:solidFill>
          <a:srgbClr val="5B9BD5">
            <a:lumMod val="50000"/>
          </a:srgbClr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5875" tIns="15875" rIns="15875" bIns="15875" numCol="1" spcCol="1270" anchor="ctr" anchorCtr="0"/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SFC</a:t>
          </a:r>
        </a:p>
      </dgm:t>
    </dgm:pt>
    <dgm:pt modelId="{42CA705C-386C-45E0-90EA-822D216F8E4F}" type="parTrans" cxnId="{A1EC2E7B-95D0-4C47-8653-EB3106261FC3}">
      <dgm:prSet/>
      <dgm:spPr/>
      <dgm:t>
        <a:bodyPr/>
        <a:lstStyle/>
        <a:p>
          <a:endParaRPr lang="pt-BR"/>
        </a:p>
      </dgm:t>
    </dgm:pt>
    <dgm:pt modelId="{4A7232F4-B78B-4356-A84F-8E713331F9CB}" type="sibTrans" cxnId="{A1EC2E7B-95D0-4C47-8653-EB3106261FC3}">
      <dgm:prSet/>
      <dgm:spPr/>
      <dgm:t>
        <a:bodyPr/>
        <a:lstStyle/>
        <a:p>
          <a:endParaRPr lang="pt-BR"/>
        </a:p>
      </dgm:t>
    </dgm:pt>
    <dgm:pt modelId="{C39DAFA5-E09A-47CC-8A32-F4C735EFE207}">
      <dgm:prSet phldrT="[Texto]"/>
      <dgm:spPr/>
      <dgm:t>
        <a:bodyPr/>
        <a:lstStyle/>
        <a:p>
          <a:r>
            <a:rPr lang="pt-BR" dirty="0"/>
            <a:t>STPC</a:t>
          </a:r>
        </a:p>
      </dgm:t>
    </dgm:pt>
    <dgm:pt modelId="{D484C814-449E-4241-8F7D-FC2304B4FF97}" type="parTrans" cxnId="{F48541E6-914D-4349-B658-DDBCF32E5E3A}">
      <dgm:prSet/>
      <dgm:spPr/>
      <dgm:t>
        <a:bodyPr/>
        <a:lstStyle/>
        <a:p>
          <a:endParaRPr lang="pt-BR"/>
        </a:p>
      </dgm:t>
    </dgm:pt>
    <dgm:pt modelId="{FE292BFC-4F18-4045-8359-CBC859B33386}" type="sibTrans" cxnId="{F48541E6-914D-4349-B658-DDBCF32E5E3A}">
      <dgm:prSet/>
      <dgm:spPr/>
      <dgm:t>
        <a:bodyPr/>
        <a:lstStyle/>
        <a:p>
          <a:endParaRPr lang="pt-BR"/>
        </a:p>
      </dgm:t>
    </dgm:pt>
    <dgm:pt modelId="{311B892B-D1F5-4A5C-A62C-CCB05B384438}">
      <dgm:prSet phldrT="[Texto]" custT="1"/>
      <dgm:spPr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5875" tIns="15875" rIns="15875" bIns="15875" numCol="1" spcCol="1270" anchor="ctr" anchorCtr="0"/>
        <a:lstStyle/>
        <a:p>
          <a:r>
            <a:rPr lang="pt-BR" sz="25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CRG</a:t>
          </a:r>
        </a:p>
      </dgm:t>
    </dgm:pt>
    <dgm:pt modelId="{9FB018D0-F96E-4B6B-90FB-55CB6DE27DB2}" type="parTrans" cxnId="{9D3B9626-7299-4E3C-ABC0-E8E6B7EDCAF0}">
      <dgm:prSet/>
      <dgm:spPr/>
      <dgm:t>
        <a:bodyPr/>
        <a:lstStyle/>
        <a:p>
          <a:endParaRPr lang="pt-BR"/>
        </a:p>
      </dgm:t>
    </dgm:pt>
    <dgm:pt modelId="{69391962-9B6B-4A95-9EDD-BBA097F9B75B}" type="sibTrans" cxnId="{9D3B9626-7299-4E3C-ABC0-E8E6B7EDCAF0}">
      <dgm:prSet/>
      <dgm:spPr/>
      <dgm:t>
        <a:bodyPr/>
        <a:lstStyle/>
        <a:p>
          <a:endParaRPr lang="pt-BR"/>
        </a:p>
      </dgm:t>
    </dgm:pt>
    <dgm:pt modelId="{A84A4753-2B3B-42D5-A779-B5EEE524AD79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b="0" dirty="0">
              <a:solidFill>
                <a:schemeClr val="tx1"/>
              </a:solidFill>
              <a:effectLst/>
            </a:rPr>
            <a:t>DAE</a:t>
          </a:r>
        </a:p>
      </dgm:t>
    </dgm:pt>
    <dgm:pt modelId="{8E3FEAD8-2A6D-4145-9E86-77D5CFAC74B4}" type="parTrans" cxnId="{EFCF7CC2-A15B-4139-9965-67F1B811EE8B}">
      <dgm:prSet/>
      <dgm:spPr/>
      <dgm:t>
        <a:bodyPr/>
        <a:lstStyle/>
        <a:p>
          <a:endParaRPr lang="pt-BR"/>
        </a:p>
      </dgm:t>
    </dgm:pt>
    <dgm:pt modelId="{41B7790B-E970-4AD3-90A5-0580CD3B7683}" type="sibTrans" cxnId="{EFCF7CC2-A15B-4139-9965-67F1B811EE8B}">
      <dgm:prSet/>
      <dgm:spPr/>
      <dgm:t>
        <a:bodyPr/>
        <a:lstStyle/>
        <a:p>
          <a:endParaRPr lang="pt-BR"/>
        </a:p>
      </dgm:t>
    </dgm:pt>
    <dgm:pt modelId="{1366CF10-AE08-43EF-97BD-450CBB91AA40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b="0" dirty="0">
              <a:solidFill>
                <a:schemeClr val="tx1"/>
              </a:solidFill>
              <a:effectLst/>
            </a:rPr>
            <a:t>DG</a:t>
          </a:r>
        </a:p>
      </dgm:t>
    </dgm:pt>
    <dgm:pt modelId="{890B5526-6A5E-418B-BB3A-1438BA341D1B}" type="parTrans" cxnId="{61838849-9883-46AA-97F0-94F820FCAA0F}">
      <dgm:prSet/>
      <dgm:spPr/>
      <dgm:t>
        <a:bodyPr/>
        <a:lstStyle/>
        <a:p>
          <a:endParaRPr lang="pt-BR"/>
        </a:p>
      </dgm:t>
    </dgm:pt>
    <dgm:pt modelId="{BD0CA673-6A35-40EB-8030-14D5CEEA1031}" type="sibTrans" cxnId="{61838849-9883-46AA-97F0-94F820FCAA0F}">
      <dgm:prSet/>
      <dgm:spPr/>
      <dgm:t>
        <a:bodyPr/>
        <a:lstStyle/>
        <a:p>
          <a:endParaRPr lang="pt-BR"/>
        </a:p>
      </dgm:t>
    </dgm:pt>
    <dgm:pt modelId="{79BE99F3-8AE1-45A3-A065-33AB824903B1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b="0" dirty="0">
              <a:solidFill>
                <a:schemeClr val="tx1"/>
              </a:solidFill>
              <a:effectLst/>
            </a:rPr>
            <a:t>DS</a:t>
          </a:r>
        </a:p>
      </dgm:t>
    </dgm:pt>
    <dgm:pt modelId="{53D9F42B-6B58-4E48-9BF1-97FF4947E280}" type="parTrans" cxnId="{E5EFB855-1B08-44F6-9E8A-BD0562AC72A4}">
      <dgm:prSet/>
      <dgm:spPr/>
      <dgm:t>
        <a:bodyPr/>
        <a:lstStyle/>
        <a:p>
          <a:endParaRPr lang="pt-BR"/>
        </a:p>
      </dgm:t>
    </dgm:pt>
    <dgm:pt modelId="{1BE90B44-92A3-447F-9905-D13994DA7B30}" type="sibTrans" cxnId="{E5EFB855-1B08-44F6-9E8A-BD0562AC72A4}">
      <dgm:prSet/>
      <dgm:spPr/>
      <dgm:t>
        <a:bodyPr/>
        <a:lstStyle/>
        <a:p>
          <a:endParaRPr lang="pt-BR"/>
        </a:p>
      </dgm:t>
    </dgm:pt>
    <dgm:pt modelId="{EB9E8621-F256-4618-963A-152FFFC0AC02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b="0" dirty="0">
              <a:solidFill>
                <a:schemeClr val="tx1"/>
              </a:solidFill>
              <a:effectLst/>
            </a:rPr>
            <a:t>DE</a:t>
          </a:r>
        </a:p>
      </dgm:t>
    </dgm:pt>
    <dgm:pt modelId="{EDC47699-2BF7-4A9E-9EE1-EBB3D6374869}" type="parTrans" cxnId="{08ED588D-9A80-4EAF-98C7-159F0FD88585}">
      <dgm:prSet/>
      <dgm:spPr/>
      <dgm:t>
        <a:bodyPr/>
        <a:lstStyle/>
        <a:p>
          <a:endParaRPr lang="pt-BR"/>
        </a:p>
      </dgm:t>
    </dgm:pt>
    <dgm:pt modelId="{08D4CDDA-5A25-455F-BE6A-29B3179A2B60}" type="sibTrans" cxnId="{08ED588D-9A80-4EAF-98C7-159F0FD88585}">
      <dgm:prSet/>
      <dgm:spPr/>
      <dgm:t>
        <a:bodyPr/>
        <a:lstStyle/>
        <a:p>
          <a:endParaRPr lang="pt-BR"/>
        </a:p>
      </dgm:t>
    </dgm:pt>
    <dgm:pt modelId="{5CAC1281-CE8B-4C29-9B01-E7D6D0EA1EA6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b="0" dirty="0">
              <a:solidFill>
                <a:schemeClr val="tx1"/>
              </a:solidFill>
              <a:effectLst/>
            </a:rPr>
            <a:t>DPB</a:t>
          </a:r>
        </a:p>
      </dgm:t>
    </dgm:pt>
    <dgm:pt modelId="{C291626B-F59F-47D8-9988-FB3F90DBD4C8}" type="parTrans" cxnId="{5923324F-53F7-486C-A7D0-CEDC347B47F7}">
      <dgm:prSet/>
      <dgm:spPr/>
      <dgm:t>
        <a:bodyPr/>
        <a:lstStyle/>
        <a:p>
          <a:endParaRPr lang="pt-BR"/>
        </a:p>
      </dgm:t>
    </dgm:pt>
    <dgm:pt modelId="{BCB85640-159D-484F-9DAE-F34D11BE7A5D}" type="sibTrans" cxnId="{5923324F-53F7-486C-A7D0-CEDC347B47F7}">
      <dgm:prSet/>
      <dgm:spPr/>
      <dgm:t>
        <a:bodyPr/>
        <a:lstStyle/>
        <a:p>
          <a:endParaRPr lang="pt-BR"/>
        </a:p>
      </dgm:t>
    </dgm:pt>
    <dgm:pt modelId="{660CBD55-8FA1-42A6-9771-8EA192072AAE}">
      <dgm:prSet phldrT="[Texto]"/>
      <dgm:spPr>
        <a:solidFill>
          <a:schemeClr val="accent1">
            <a:lumMod val="50000"/>
          </a:schemeClr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</a:t>
          </a:r>
        </a:p>
      </dgm:t>
    </dgm:pt>
    <dgm:pt modelId="{1457650A-DB4C-43CE-B5B6-057382D78363}" type="parTrans" cxnId="{16640E6E-A545-4FD6-89E6-042743A1B2EA}">
      <dgm:prSet/>
      <dgm:spPr/>
      <dgm:t>
        <a:bodyPr/>
        <a:lstStyle/>
        <a:p>
          <a:endParaRPr lang="pt-BR"/>
        </a:p>
      </dgm:t>
    </dgm:pt>
    <dgm:pt modelId="{FCFE4709-122D-4FB9-B8E5-7D0520F4A776}" type="sibTrans" cxnId="{16640E6E-A545-4FD6-89E6-042743A1B2EA}">
      <dgm:prSet/>
      <dgm:spPr/>
      <dgm:t>
        <a:bodyPr/>
        <a:lstStyle/>
        <a:p>
          <a:endParaRPr lang="pt-BR"/>
        </a:p>
      </dgm:t>
    </dgm:pt>
    <dgm:pt modelId="{9E0F3FD7-2B42-4989-8A09-68A1EC7B77BB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b="0" dirty="0" smtClean="0">
              <a:solidFill>
                <a:schemeClr val="tx1"/>
              </a:solidFill>
              <a:effectLst/>
            </a:rPr>
            <a:t>CGTIC</a:t>
          </a:r>
          <a:endParaRPr lang="pt-BR" b="0" dirty="0">
            <a:solidFill>
              <a:schemeClr val="tx1"/>
            </a:solidFill>
            <a:effectLst/>
          </a:endParaRPr>
        </a:p>
      </dgm:t>
    </dgm:pt>
    <dgm:pt modelId="{4A076311-5346-4F09-B174-7A549AA235A6}" type="parTrans" cxnId="{1A7455C8-BFC4-4FC3-8D80-3F947468D71C}">
      <dgm:prSet/>
      <dgm:spPr/>
      <dgm:t>
        <a:bodyPr/>
        <a:lstStyle/>
        <a:p>
          <a:endParaRPr lang="pt-BR"/>
        </a:p>
      </dgm:t>
    </dgm:pt>
    <dgm:pt modelId="{41018EC3-6B41-4C3D-B34B-FA233062EDD0}" type="sibTrans" cxnId="{1A7455C8-BFC4-4FC3-8D80-3F947468D71C}">
      <dgm:prSet/>
      <dgm:spPr/>
      <dgm:t>
        <a:bodyPr/>
        <a:lstStyle/>
        <a:p>
          <a:endParaRPr lang="pt-BR"/>
        </a:p>
      </dgm:t>
    </dgm:pt>
    <dgm:pt modelId="{35011344-5991-4F1C-9814-1AB570491054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b="0" dirty="0">
              <a:solidFill>
                <a:schemeClr val="tx1"/>
              </a:solidFill>
              <a:effectLst/>
            </a:rPr>
            <a:t>CGTRAN</a:t>
          </a:r>
        </a:p>
      </dgm:t>
    </dgm:pt>
    <dgm:pt modelId="{CA4E3465-FA44-49E0-B22B-6FE29847E68D}" type="parTrans" cxnId="{92B892BA-B3F2-4FC3-AB30-E12C85A00CFB}">
      <dgm:prSet/>
      <dgm:spPr/>
      <dgm:t>
        <a:bodyPr/>
        <a:lstStyle/>
        <a:p>
          <a:endParaRPr lang="pt-BR"/>
        </a:p>
      </dgm:t>
    </dgm:pt>
    <dgm:pt modelId="{242AC0F6-0CF2-4F94-969C-F0773B1A8AE3}" type="sibTrans" cxnId="{92B892BA-B3F2-4FC3-AB30-E12C85A00CFB}">
      <dgm:prSet/>
      <dgm:spPr/>
      <dgm:t>
        <a:bodyPr/>
        <a:lstStyle/>
        <a:p>
          <a:endParaRPr lang="pt-BR"/>
        </a:p>
      </dgm:t>
    </dgm:pt>
    <dgm:pt modelId="{62C4C8FC-D0A0-4CC9-9D33-1E54B74F1937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CGENE</a:t>
          </a:r>
        </a:p>
      </dgm:t>
    </dgm:pt>
    <dgm:pt modelId="{68C68F2B-5A51-43AB-B392-5470CC21AE83}" type="parTrans" cxnId="{C0337A7C-7019-4271-9873-14173DAEE900}">
      <dgm:prSet/>
      <dgm:spPr/>
      <dgm:t>
        <a:bodyPr/>
        <a:lstStyle/>
        <a:p>
          <a:endParaRPr lang="pt-BR"/>
        </a:p>
      </dgm:t>
    </dgm:pt>
    <dgm:pt modelId="{DC36B6E5-6E77-4171-9938-0EFBB23A1396}" type="sibTrans" cxnId="{C0337A7C-7019-4271-9873-14173DAEE900}">
      <dgm:prSet/>
      <dgm:spPr/>
      <dgm:t>
        <a:bodyPr/>
        <a:lstStyle/>
        <a:p>
          <a:endParaRPr lang="pt-BR"/>
        </a:p>
      </dgm:t>
    </dgm:pt>
    <dgm:pt modelId="{AC79A802-2C14-48F4-93CB-80AD75C2435C}">
      <dgm:prSet phldrT="[Texto]"/>
      <dgm:spPr>
        <a:solidFill>
          <a:schemeClr val="accent1">
            <a:lumMod val="50000"/>
          </a:schemeClr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pt-BR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CGDRA</a:t>
          </a:r>
        </a:p>
      </dgm:t>
    </dgm:pt>
    <dgm:pt modelId="{264A8658-A0E7-4659-BDB4-605AFDF7607C}" type="sibTrans" cxnId="{C92E7976-C525-4D29-B411-F8D8E902B473}">
      <dgm:prSet/>
      <dgm:spPr/>
      <dgm:t>
        <a:bodyPr/>
        <a:lstStyle/>
        <a:p>
          <a:endParaRPr lang="pt-BR"/>
        </a:p>
      </dgm:t>
    </dgm:pt>
    <dgm:pt modelId="{FEC4A125-F1C4-4595-98F0-70264F35D55B}" type="parTrans" cxnId="{C92E7976-C525-4D29-B411-F8D8E902B473}">
      <dgm:prSet/>
      <dgm:spPr/>
      <dgm:t>
        <a:bodyPr/>
        <a:lstStyle/>
        <a:p>
          <a:endParaRPr lang="pt-BR"/>
        </a:p>
      </dgm:t>
    </dgm:pt>
    <dgm:pt modelId="{F5AF4204-42C4-4F3F-A201-3623ACCEB953}" type="pres">
      <dgm:prSet presAssocID="{AF318595-6BDE-4881-BBE1-C70F2789413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4DB28E6-4C42-4352-9437-3B25C0336A26}" type="pres">
      <dgm:prSet presAssocID="{AF318595-6BDE-4881-BBE1-C70F27894130}" presName="hierFlow" presStyleCnt="0"/>
      <dgm:spPr/>
    </dgm:pt>
    <dgm:pt modelId="{8847DFC3-5639-414D-80F8-6B5940B85FB4}" type="pres">
      <dgm:prSet presAssocID="{AF318595-6BDE-4881-BBE1-C70F2789413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3480CFC-AAD5-4655-A746-4C7EE0763E78}" type="pres">
      <dgm:prSet presAssocID="{BCECDAA5-4CB1-417B-9008-BF0E98672CED}" presName="Name17" presStyleCnt="0"/>
      <dgm:spPr/>
    </dgm:pt>
    <dgm:pt modelId="{737146CB-F5F5-4069-A111-4F3D813873F9}" type="pres">
      <dgm:prSet presAssocID="{BCECDAA5-4CB1-417B-9008-BF0E98672CED}" presName="level1Shape" presStyleLbl="node0" presStyleIdx="0" presStyleCnt="1" custAng="0" custScaleY="171233" custLinFactNeighborX="-64950" custLinFactNeighborY="78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830F07C-98D0-41C2-BC97-01CA8C553B42}" type="pres">
      <dgm:prSet presAssocID="{BCECDAA5-4CB1-417B-9008-BF0E98672CED}" presName="hierChild2" presStyleCnt="0"/>
      <dgm:spPr/>
    </dgm:pt>
    <dgm:pt modelId="{E13BD3D4-B46B-4927-BA19-0A3E7D2FCD83}" type="pres">
      <dgm:prSet presAssocID="{699B6325-08D4-4C8F-8EEE-7E186863BEDA}" presName="Name25" presStyleLbl="parChTrans1D2" presStyleIdx="0" presStyleCnt="1"/>
      <dgm:spPr/>
      <dgm:t>
        <a:bodyPr/>
        <a:lstStyle/>
        <a:p>
          <a:endParaRPr lang="pt-BR"/>
        </a:p>
      </dgm:t>
    </dgm:pt>
    <dgm:pt modelId="{34FA5845-1F0C-4E57-894B-087661B985D1}" type="pres">
      <dgm:prSet presAssocID="{699B6325-08D4-4C8F-8EEE-7E186863BEDA}" presName="connTx" presStyleLbl="parChTrans1D2" presStyleIdx="0" presStyleCnt="1"/>
      <dgm:spPr/>
      <dgm:t>
        <a:bodyPr/>
        <a:lstStyle/>
        <a:p>
          <a:endParaRPr lang="pt-BR"/>
        </a:p>
      </dgm:t>
    </dgm:pt>
    <dgm:pt modelId="{A92D9FFD-6DC1-4939-BEE3-6E110471A880}" type="pres">
      <dgm:prSet presAssocID="{C72304E9-0D02-4BAE-9E8C-69B986D49A6D}" presName="Name30" presStyleCnt="0"/>
      <dgm:spPr/>
    </dgm:pt>
    <dgm:pt modelId="{DC1C33BB-3FC8-43E1-B3F7-9ADF4A4B5A97}" type="pres">
      <dgm:prSet presAssocID="{C72304E9-0D02-4BAE-9E8C-69B986D49A6D}" presName="level2Shape" presStyleLbl="asst1" presStyleIdx="0" presStyleCnt="1" custAng="0" custScaleY="165193" custLinFactNeighborX="-76547" custLinFactNeighborY="1004"/>
      <dgm:spPr/>
      <dgm:t>
        <a:bodyPr/>
        <a:lstStyle/>
        <a:p>
          <a:endParaRPr lang="pt-BR"/>
        </a:p>
      </dgm:t>
    </dgm:pt>
    <dgm:pt modelId="{939CF717-2FB6-42D3-B5AC-0CC944DBAD32}" type="pres">
      <dgm:prSet presAssocID="{C72304E9-0D02-4BAE-9E8C-69B986D49A6D}" presName="hierChild3" presStyleCnt="0"/>
      <dgm:spPr/>
    </dgm:pt>
    <dgm:pt modelId="{898F6B69-9007-4AB3-8804-9F0A331D4381}" type="pres">
      <dgm:prSet presAssocID="{AA404977-E969-475C-95E2-09EC646C2DB8}" presName="Name25" presStyleLbl="parChTrans1D3" presStyleIdx="0" presStyleCnt="5"/>
      <dgm:spPr/>
      <dgm:t>
        <a:bodyPr/>
        <a:lstStyle/>
        <a:p>
          <a:endParaRPr lang="pt-BR"/>
        </a:p>
      </dgm:t>
    </dgm:pt>
    <dgm:pt modelId="{9857E918-FFE5-4093-BC0A-6992AA8253FB}" type="pres">
      <dgm:prSet presAssocID="{AA404977-E969-475C-95E2-09EC646C2DB8}" presName="connTx" presStyleLbl="parChTrans1D3" presStyleIdx="0" presStyleCnt="5"/>
      <dgm:spPr/>
      <dgm:t>
        <a:bodyPr/>
        <a:lstStyle/>
        <a:p>
          <a:endParaRPr lang="pt-BR"/>
        </a:p>
      </dgm:t>
    </dgm:pt>
    <dgm:pt modelId="{061BB150-2885-47BD-AF93-D2C78761C02C}" type="pres">
      <dgm:prSet presAssocID="{DF5E381A-40A5-4590-AD43-F5F25EFE2073}" presName="Name30" presStyleCnt="0"/>
      <dgm:spPr/>
    </dgm:pt>
    <dgm:pt modelId="{3C8DE81F-3795-4758-A3B0-09DC5C28F5CA}" type="pres">
      <dgm:prSet presAssocID="{DF5E381A-40A5-4590-AD43-F5F25EFE2073}" presName="level2Shape" presStyleLbl="node3" presStyleIdx="0" presStyleCnt="5" custLinFactNeighborX="-61173" custLinFactNeighborY="12505"/>
      <dgm:spPr/>
      <dgm:t>
        <a:bodyPr/>
        <a:lstStyle/>
        <a:p>
          <a:endParaRPr lang="pt-BR"/>
        </a:p>
      </dgm:t>
    </dgm:pt>
    <dgm:pt modelId="{28AF1C50-EFD0-4515-B0D9-8A15AA6DD581}" type="pres">
      <dgm:prSet presAssocID="{DF5E381A-40A5-4590-AD43-F5F25EFE2073}" presName="hierChild3" presStyleCnt="0"/>
      <dgm:spPr/>
    </dgm:pt>
    <dgm:pt modelId="{9F29B769-E97C-484D-AB0C-C11A3CB793F5}" type="pres">
      <dgm:prSet presAssocID="{78F04976-FE4B-498A-9589-E5B6D835BBB0}" presName="Name25" presStyleLbl="parChTrans1D3" presStyleIdx="1" presStyleCnt="5"/>
      <dgm:spPr/>
      <dgm:t>
        <a:bodyPr/>
        <a:lstStyle/>
        <a:p>
          <a:endParaRPr lang="pt-BR"/>
        </a:p>
      </dgm:t>
    </dgm:pt>
    <dgm:pt modelId="{D778F68D-E134-44EA-9795-96AB00B50679}" type="pres">
      <dgm:prSet presAssocID="{78F04976-FE4B-498A-9589-E5B6D835BBB0}" presName="connTx" presStyleLbl="parChTrans1D3" presStyleIdx="1" presStyleCnt="5"/>
      <dgm:spPr/>
      <dgm:t>
        <a:bodyPr/>
        <a:lstStyle/>
        <a:p>
          <a:endParaRPr lang="pt-BR"/>
        </a:p>
      </dgm:t>
    </dgm:pt>
    <dgm:pt modelId="{3A0FFED4-006D-461E-B476-BE86E3D475FC}" type="pres">
      <dgm:prSet presAssocID="{3CE97DCA-0295-42C8-B1FA-26D0AC20FB78}" presName="Name30" presStyleCnt="0"/>
      <dgm:spPr/>
    </dgm:pt>
    <dgm:pt modelId="{742CEFBC-854D-4FED-AACD-08319E830186}" type="pres">
      <dgm:prSet presAssocID="{3CE97DCA-0295-42C8-B1FA-26D0AC20FB78}" presName="level2Shape" presStyleLbl="node3" presStyleIdx="1" presStyleCnt="5" custLinFactNeighborX="-61173" custLinFactNeighborY="7396"/>
      <dgm:spPr/>
      <dgm:t>
        <a:bodyPr/>
        <a:lstStyle/>
        <a:p>
          <a:endParaRPr lang="pt-BR"/>
        </a:p>
      </dgm:t>
    </dgm:pt>
    <dgm:pt modelId="{FB9BEF5E-FEA9-4116-B948-AB9CE70C83C1}" type="pres">
      <dgm:prSet presAssocID="{3CE97DCA-0295-42C8-B1FA-26D0AC20FB78}" presName="hierChild3" presStyleCnt="0"/>
      <dgm:spPr/>
    </dgm:pt>
    <dgm:pt modelId="{119A95B2-C000-45CD-A36D-68412659308D}" type="pres">
      <dgm:prSet presAssocID="{42CA705C-386C-45E0-90EA-822D216F8E4F}" presName="Name25" presStyleLbl="parChTrans1D3" presStyleIdx="2" presStyleCnt="5"/>
      <dgm:spPr/>
      <dgm:t>
        <a:bodyPr/>
        <a:lstStyle/>
        <a:p>
          <a:endParaRPr lang="pt-BR"/>
        </a:p>
      </dgm:t>
    </dgm:pt>
    <dgm:pt modelId="{6E3660CE-F9C0-4A7D-93E2-7FDDA9DE0627}" type="pres">
      <dgm:prSet presAssocID="{42CA705C-386C-45E0-90EA-822D216F8E4F}" presName="connTx" presStyleLbl="parChTrans1D3" presStyleIdx="2" presStyleCnt="5"/>
      <dgm:spPr/>
      <dgm:t>
        <a:bodyPr/>
        <a:lstStyle/>
        <a:p>
          <a:endParaRPr lang="pt-BR"/>
        </a:p>
      </dgm:t>
    </dgm:pt>
    <dgm:pt modelId="{86D33DBC-6F91-466F-A803-1F0A9910C721}" type="pres">
      <dgm:prSet presAssocID="{8B74EB12-F22E-4756-AF3A-D7839874A140}" presName="Name30" presStyleCnt="0"/>
      <dgm:spPr/>
    </dgm:pt>
    <dgm:pt modelId="{05BE648B-3E95-45BC-989E-A09FA5685B68}" type="pres">
      <dgm:prSet presAssocID="{8B74EB12-F22E-4756-AF3A-D7839874A140}" presName="level2Shape" presStyleLbl="node3" presStyleIdx="2" presStyleCnt="5" custLinFactNeighborX="-61173" custLinFactNeighborY="12505"/>
      <dgm:spPr/>
      <dgm:t>
        <a:bodyPr/>
        <a:lstStyle/>
        <a:p>
          <a:endParaRPr lang="pt-BR"/>
        </a:p>
      </dgm:t>
    </dgm:pt>
    <dgm:pt modelId="{169F1861-F4D7-4141-9B28-C509CF74B67E}" type="pres">
      <dgm:prSet presAssocID="{8B74EB12-F22E-4756-AF3A-D7839874A140}" presName="hierChild3" presStyleCnt="0"/>
      <dgm:spPr/>
    </dgm:pt>
    <dgm:pt modelId="{D1FC315B-9162-40B4-8E8C-318257F1BEB9}" type="pres">
      <dgm:prSet presAssocID="{8E3FEAD8-2A6D-4145-9E86-77D5CFAC74B4}" presName="Name25" presStyleLbl="parChTrans1D4" presStyleIdx="0" presStyleCnt="10"/>
      <dgm:spPr/>
      <dgm:t>
        <a:bodyPr/>
        <a:lstStyle/>
        <a:p>
          <a:endParaRPr lang="pt-BR"/>
        </a:p>
      </dgm:t>
    </dgm:pt>
    <dgm:pt modelId="{597D806B-B4DB-4ED6-AE8F-F966ADB0C764}" type="pres">
      <dgm:prSet presAssocID="{8E3FEAD8-2A6D-4145-9E86-77D5CFAC74B4}" presName="connTx" presStyleLbl="parChTrans1D4" presStyleIdx="0" presStyleCnt="10"/>
      <dgm:spPr/>
      <dgm:t>
        <a:bodyPr/>
        <a:lstStyle/>
        <a:p>
          <a:endParaRPr lang="pt-BR"/>
        </a:p>
      </dgm:t>
    </dgm:pt>
    <dgm:pt modelId="{EBDC1AE9-E320-4873-AF84-3BB62CA87538}" type="pres">
      <dgm:prSet presAssocID="{A84A4753-2B3B-42D5-A779-B5EEE524AD79}" presName="Name30" presStyleCnt="0"/>
      <dgm:spPr/>
    </dgm:pt>
    <dgm:pt modelId="{E5C8F8EF-7D13-4DCB-8112-1E89705A79F0}" type="pres">
      <dgm:prSet presAssocID="{A84A4753-2B3B-42D5-A779-B5EEE524AD79}" presName="level2Shape" presStyleLbl="node4" presStyleIdx="0" presStyleCnt="10" custLinFactNeighborX="-50985" custLinFactNeighborY="16292"/>
      <dgm:spPr/>
      <dgm:t>
        <a:bodyPr/>
        <a:lstStyle/>
        <a:p>
          <a:endParaRPr lang="pt-BR"/>
        </a:p>
      </dgm:t>
    </dgm:pt>
    <dgm:pt modelId="{F7919EA0-B0EF-4CE3-AE5B-02D2549DF739}" type="pres">
      <dgm:prSet presAssocID="{A84A4753-2B3B-42D5-A779-B5EEE524AD79}" presName="hierChild3" presStyleCnt="0"/>
      <dgm:spPr/>
    </dgm:pt>
    <dgm:pt modelId="{39770155-839E-4945-BCE1-5E5AF5E1AC71}" type="pres">
      <dgm:prSet presAssocID="{890B5526-6A5E-418B-BB3A-1438BA341D1B}" presName="Name25" presStyleLbl="parChTrans1D4" presStyleIdx="1" presStyleCnt="10"/>
      <dgm:spPr/>
      <dgm:t>
        <a:bodyPr/>
        <a:lstStyle/>
        <a:p>
          <a:endParaRPr lang="pt-BR"/>
        </a:p>
      </dgm:t>
    </dgm:pt>
    <dgm:pt modelId="{C9A6A0F1-42D0-458B-802D-824368FB5AB4}" type="pres">
      <dgm:prSet presAssocID="{890B5526-6A5E-418B-BB3A-1438BA341D1B}" presName="connTx" presStyleLbl="parChTrans1D4" presStyleIdx="1" presStyleCnt="10"/>
      <dgm:spPr/>
      <dgm:t>
        <a:bodyPr/>
        <a:lstStyle/>
        <a:p>
          <a:endParaRPr lang="pt-BR"/>
        </a:p>
      </dgm:t>
    </dgm:pt>
    <dgm:pt modelId="{F9373128-4BB3-4F32-9E1C-870B2819810A}" type="pres">
      <dgm:prSet presAssocID="{1366CF10-AE08-43EF-97BD-450CBB91AA40}" presName="Name30" presStyleCnt="0"/>
      <dgm:spPr/>
    </dgm:pt>
    <dgm:pt modelId="{232F7402-8CB3-468A-9011-2DEC587C7E36}" type="pres">
      <dgm:prSet presAssocID="{1366CF10-AE08-43EF-97BD-450CBB91AA40}" presName="level2Shape" presStyleLbl="node4" presStyleIdx="1" presStyleCnt="10" custLinFactNeighborX="-50985" custLinFactNeighborY="11183"/>
      <dgm:spPr/>
      <dgm:t>
        <a:bodyPr/>
        <a:lstStyle/>
        <a:p>
          <a:endParaRPr lang="pt-BR"/>
        </a:p>
      </dgm:t>
    </dgm:pt>
    <dgm:pt modelId="{FB63ABB1-1C85-4615-9DD0-BA4553855C20}" type="pres">
      <dgm:prSet presAssocID="{1366CF10-AE08-43EF-97BD-450CBB91AA40}" presName="hierChild3" presStyleCnt="0"/>
      <dgm:spPr/>
    </dgm:pt>
    <dgm:pt modelId="{69D3D754-0B55-4F58-97D5-6F2BEBD291B2}" type="pres">
      <dgm:prSet presAssocID="{53D9F42B-6B58-4E48-9BF1-97FF4947E280}" presName="Name25" presStyleLbl="parChTrans1D4" presStyleIdx="2" presStyleCnt="10"/>
      <dgm:spPr/>
      <dgm:t>
        <a:bodyPr/>
        <a:lstStyle/>
        <a:p>
          <a:endParaRPr lang="pt-BR"/>
        </a:p>
      </dgm:t>
    </dgm:pt>
    <dgm:pt modelId="{CF2661BD-5505-4393-AE2F-D7051B56C3C5}" type="pres">
      <dgm:prSet presAssocID="{53D9F42B-6B58-4E48-9BF1-97FF4947E280}" presName="connTx" presStyleLbl="parChTrans1D4" presStyleIdx="2" presStyleCnt="10"/>
      <dgm:spPr/>
      <dgm:t>
        <a:bodyPr/>
        <a:lstStyle/>
        <a:p>
          <a:endParaRPr lang="pt-BR"/>
        </a:p>
      </dgm:t>
    </dgm:pt>
    <dgm:pt modelId="{1D5A4BB8-C985-4334-AB18-90913D714269}" type="pres">
      <dgm:prSet presAssocID="{79BE99F3-8AE1-45A3-A065-33AB824903B1}" presName="Name30" presStyleCnt="0"/>
      <dgm:spPr/>
    </dgm:pt>
    <dgm:pt modelId="{35BED24C-7EAB-495B-876C-A26A9B4B5E22}" type="pres">
      <dgm:prSet presAssocID="{79BE99F3-8AE1-45A3-A065-33AB824903B1}" presName="level2Shape" presStyleLbl="node4" presStyleIdx="2" presStyleCnt="10" custLinFactNeighborX="-50985" custLinFactNeighborY="6074"/>
      <dgm:spPr/>
      <dgm:t>
        <a:bodyPr/>
        <a:lstStyle/>
        <a:p>
          <a:endParaRPr lang="pt-BR"/>
        </a:p>
      </dgm:t>
    </dgm:pt>
    <dgm:pt modelId="{5807FA39-646A-49F5-92C0-54ECEDE5A5C1}" type="pres">
      <dgm:prSet presAssocID="{79BE99F3-8AE1-45A3-A065-33AB824903B1}" presName="hierChild3" presStyleCnt="0"/>
      <dgm:spPr/>
    </dgm:pt>
    <dgm:pt modelId="{3506798C-6485-47E3-9F67-D5AF34458CDA}" type="pres">
      <dgm:prSet presAssocID="{1457650A-DB4C-43CE-B5B6-057382D78363}" presName="Name25" presStyleLbl="parChTrans1D4" presStyleIdx="3" presStyleCnt="10"/>
      <dgm:spPr/>
      <dgm:t>
        <a:bodyPr/>
        <a:lstStyle/>
        <a:p>
          <a:endParaRPr lang="pt-BR"/>
        </a:p>
      </dgm:t>
    </dgm:pt>
    <dgm:pt modelId="{F52ACAE1-2CAE-4AF1-928A-53465B437047}" type="pres">
      <dgm:prSet presAssocID="{1457650A-DB4C-43CE-B5B6-057382D78363}" presName="connTx" presStyleLbl="parChTrans1D4" presStyleIdx="3" presStyleCnt="10"/>
      <dgm:spPr/>
      <dgm:t>
        <a:bodyPr/>
        <a:lstStyle/>
        <a:p>
          <a:endParaRPr lang="pt-BR"/>
        </a:p>
      </dgm:t>
    </dgm:pt>
    <dgm:pt modelId="{DA136803-109D-4077-BC50-C0F9B1FD60FF}" type="pres">
      <dgm:prSet presAssocID="{660CBD55-8FA1-42A6-9771-8EA192072AAE}" presName="Name30" presStyleCnt="0"/>
      <dgm:spPr/>
    </dgm:pt>
    <dgm:pt modelId="{9948A1C0-B7D9-417A-8389-EF975249EF4E}" type="pres">
      <dgm:prSet presAssocID="{660CBD55-8FA1-42A6-9771-8EA192072AAE}" presName="level2Shape" presStyleLbl="node4" presStyleIdx="3" presStyleCnt="10" custLinFactNeighborX="-50985" custLinFactNeighborY="4371"/>
      <dgm:spPr/>
      <dgm:t>
        <a:bodyPr/>
        <a:lstStyle/>
        <a:p>
          <a:endParaRPr lang="pt-BR"/>
        </a:p>
      </dgm:t>
    </dgm:pt>
    <dgm:pt modelId="{CDFA0421-239F-4576-A8AF-85D69A8CD5BD}" type="pres">
      <dgm:prSet presAssocID="{660CBD55-8FA1-42A6-9771-8EA192072AAE}" presName="hierChild3" presStyleCnt="0"/>
      <dgm:spPr/>
    </dgm:pt>
    <dgm:pt modelId="{57FEC1C1-0D7C-4167-9D63-B46878D98601}" type="pres">
      <dgm:prSet presAssocID="{4A076311-5346-4F09-B174-7A549AA235A6}" presName="Name25" presStyleLbl="parChTrans1D4" presStyleIdx="4" presStyleCnt="10"/>
      <dgm:spPr/>
      <dgm:t>
        <a:bodyPr/>
        <a:lstStyle/>
        <a:p>
          <a:endParaRPr lang="pt-BR"/>
        </a:p>
      </dgm:t>
    </dgm:pt>
    <dgm:pt modelId="{6689805F-9C35-49CE-A36C-055882F94931}" type="pres">
      <dgm:prSet presAssocID="{4A076311-5346-4F09-B174-7A549AA235A6}" presName="connTx" presStyleLbl="parChTrans1D4" presStyleIdx="4" presStyleCnt="10"/>
      <dgm:spPr/>
      <dgm:t>
        <a:bodyPr/>
        <a:lstStyle/>
        <a:p>
          <a:endParaRPr lang="pt-BR"/>
        </a:p>
      </dgm:t>
    </dgm:pt>
    <dgm:pt modelId="{D5C1EF81-22B5-4C08-9743-8D9CDFC1623B}" type="pres">
      <dgm:prSet presAssocID="{9E0F3FD7-2B42-4989-8A09-68A1EC7B77BB}" presName="Name30" presStyleCnt="0"/>
      <dgm:spPr/>
    </dgm:pt>
    <dgm:pt modelId="{A71A601B-3EAA-407A-9AA3-5298401243D7}" type="pres">
      <dgm:prSet presAssocID="{9E0F3FD7-2B42-4989-8A09-68A1EC7B77BB}" presName="level2Shape" presStyleLbl="node4" presStyleIdx="4" presStyleCnt="10" custLinFactNeighborX="-47589" custLinFactNeighborY="-4525"/>
      <dgm:spPr/>
      <dgm:t>
        <a:bodyPr/>
        <a:lstStyle/>
        <a:p>
          <a:endParaRPr lang="pt-BR"/>
        </a:p>
      </dgm:t>
    </dgm:pt>
    <dgm:pt modelId="{DA08621C-1824-49F8-85F9-D06A15E259F8}" type="pres">
      <dgm:prSet presAssocID="{9E0F3FD7-2B42-4989-8A09-68A1EC7B77BB}" presName="hierChild3" presStyleCnt="0"/>
      <dgm:spPr/>
    </dgm:pt>
    <dgm:pt modelId="{2231E06F-C500-41D3-8314-BC985D8173E1}" type="pres">
      <dgm:prSet presAssocID="{CA4E3465-FA44-49E0-B22B-6FE29847E68D}" presName="Name25" presStyleLbl="parChTrans1D4" presStyleIdx="5" presStyleCnt="10"/>
      <dgm:spPr/>
      <dgm:t>
        <a:bodyPr/>
        <a:lstStyle/>
        <a:p>
          <a:endParaRPr lang="pt-BR"/>
        </a:p>
      </dgm:t>
    </dgm:pt>
    <dgm:pt modelId="{9B34ACFA-71EA-4ED7-BAED-80C6857E8BD6}" type="pres">
      <dgm:prSet presAssocID="{CA4E3465-FA44-49E0-B22B-6FE29847E68D}" presName="connTx" presStyleLbl="parChTrans1D4" presStyleIdx="5" presStyleCnt="10"/>
      <dgm:spPr/>
      <dgm:t>
        <a:bodyPr/>
        <a:lstStyle/>
        <a:p>
          <a:endParaRPr lang="pt-BR"/>
        </a:p>
      </dgm:t>
    </dgm:pt>
    <dgm:pt modelId="{D910C613-4C66-4C03-BB0A-A866BD257D85}" type="pres">
      <dgm:prSet presAssocID="{35011344-5991-4F1C-9814-1AB570491054}" presName="Name30" presStyleCnt="0"/>
      <dgm:spPr/>
    </dgm:pt>
    <dgm:pt modelId="{3AB2646E-B08C-454B-BA10-EAD714B00326}" type="pres">
      <dgm:prSet presAssocID="{35011344-5991-4F1C-9814-1AB570491054}" presName="level2Shape" presStyleLbl="node4" presStyleIdx="5" presStyleCnt="10" custLinFactNeighborX="-47589" custLinFactNeighborY="-6228"/>
      <dgm:spPr/>
      <dgm:t>
        <a:bodyPr/>
        <a:lstStyle/>
        <a:p>
          <a:endParaRPr lang="pt-BR"/>
        </a:p>
      </dgm:t>
    </dgm:pt>
    <dgm:pt modelId="{85B7C0DB-0849-4C12-8E2B-B937380D9AC4}" type="pres">
      <dgm:prSet presAssocID="{35011344-5991-4F1C-9814-1AB570491054}" presName="hierChild3" presStyleCnt="0"/>
      <dgm:spPr/>
    </dgm:pt>
    <dgm:pt modelId="{8BC3C9F2-ADA3-4889-9327-55A7AE118BB8}" type="pres">
      <dgm:prSet presAssocID="{68C68F2B-5A51-43AB-B392-5470CC21AE83}" presName="Name25" presStyleLbl="parChTrans1D4" presStyleIdx="6" presStyleCnt="10"/>
      <dgm:spPr/>
      <dgm:t>
        <a:bodyPr/>
        <a:lstStyle/>
        <a:p>
          <a:endParaRPr lang="pt-BR"/>
        </a:p>
      </dgm:t>
    </dgm:pt>
    <dgm:pt modelId="{2DF868C0-D431-4A77-9894-64D597A8DD94}" type="pres">
      <dgm:prSet presAssocID="{68C68F2B-5A51-43AB-B392-5470CC21AE83}" presName="connTx" presStyleLbl="parChTrans1D4" presStyleIdx="6" presStyleCnt="10"/>
      <dgm:spPr/>
      <dgm:t>
        <a:bodyPr/>
        <a:lstStyle/>
        <a:p>
          <a:endParaRPr lang="pt-BR"/>
        </a:p>
      </dgm:t>
    </dgm:pt>
    <dgm:pt modelId="{2D4B2DD3-94D6-47EF-ADD5-A3118987CEF0}" type="pres">
      <dgm:prSet presAssocID="{62C4C8FC-D0A0-4CC9-9D33-1E54B74F1937}" presName="Name30" presStyleCnt="0"/>
      <dgm:spPr/>
    </dgm:pt>
    <dgm:pt modelId="{062E8DCB-DB2E-48CC-BC85-8D40C3593864}" type="pres">
      <dgm:prSet presAssocID="{62C4C8FC-D0A0-4CC9-9D33-1E54B74F1937}" presName="level2Shape" presStyleLbl="node4" presStyleIdx="6" presStyleCnt="10" custLinFactNeighborX="-47589" custLinFactNeighborY="9099"/>
      <dgm:spPr/>
      <dgm:t>
        <a:bodyPr/>
        <a:lstStyle/>
        <a:p>
          <a:endParaRPr lang="pt-BR"/>
        </a:p>
      </dgm:t>
    </dgm:pt>
    <dgm:pt modelId="{655FA907-1BAB-41F6-B31D-39E34D612782}" type="pres">
      <dgm:prSet presAssocID="{62C4C8FC-D0A0-4CC9-9D33-1E54B74F1937}" presName="hierChild3" presStyleCnt="0"/>
      <dgm:spPr/>
    </dgm:pt>
    <dgm:pt modelId="{E6F3776E-B592-4660-B4D6-92318E1B6AA0}" type="pres">
      <dgm:prSet presAssocID="{FEC4A125-F1C4-4595-98F0-70264F35D55B}" presName="Name25" presStyleLbl="parChTrans1D4" presStyleIdx="7" presStyleCnt="10"/>
      <dgm:spPr/>
      <dgm:t>
        <a:bodyPr/>
        <a:lstStyle/>
        <a:p>
          <a:endParaRPr lang="pt-BR"/>
        </a:p>
      </dgm:t>
    </dgm:pt>
    <dgm:pt modelId="{DF4DC7F9-0934-481E-8E30-6781390F50B9}" type="pres">
      <dgm:prSet presAssocID="{FEC4A125-F1C4-4595-98F0-70264F35D55B}" presName="connTx" presStyleLbl="parChTrans1D4" presStyleIdx="7" presStyleCnt="10"/>
      <dgm:spPr/>
      <dgm:t>
        <a:bodyPr/>
        <a:lstStyle/>
        <a:p>
          <a:endParaRPr lang="pt-BR"/>
        </a:p>
      </dgm:t>
    </dgm:pt>
    <dgm:pt modelId="{08FDE2C5-1F10-46CF-8674-3B0FB210BB30}" type="pres">
      <dgm:prSet presAssocID="{AC79A802-2C14-48F4-93CB-80AD75C2435C}" presName="Name30" presStyleCnt="0"/>
      <dgm:spPr/>
    </dgm:pt>
    <dgm:pt modelId="{B6E02A0C-8A0C-4794-B7AC-C91A60920CF5}" type="pres">
      <dgm:prSet presAssocID="{AC79A802-2C14-48F4-93CB-80AD75C2435C}" presName="level2Shape" presStyleLbl="node4" presStyleIdx="7" presStyleCnt="10" custLinFactNeighborX="-47589" custLinFactNeighborY="21401"/>
      <dgm:spPr/>
      <dgm:t>
        <a:bodyPr/>
        <a:lstStyle/>
        <a:p>
          <a:endParaRPr lang="pt-BR"/>
        </a:p>
      </dgm:t>
    </dgm:pt>
    <dgm:pt modelId="{CEBCD2BF-2777-481A-B56C-C9863E7FD953}" type="pres">
      <dgm:prSet presAssocID="{AC79A802-2C14-48F4-93CB-80AD75C2435C}" presName="hierChild3" presStyleCnt="0"/>
      <dgm:spPr/>
    </dgm:pt>
    <dgm:pt modelId="{BE34A7A9-AC35-46A1-904E-DEA6C9F895F0}" type="pres">
      <dgm:prSet presAssocID="{EDC47699-2BF7-4A9E-9EE1-EBB3D6374869}" presName="Name25" presStyleLbl="parChTrans1D4" presStyleIdx="8" presStyleCnt="10"/>
      <dgm:spPr/>
      <dgm:t>
        <a:bodyPr/>
        <a:lstStyle/>
        <a:p>
          <a:endParaRPr lang="pt-BR"/>
        </a:p>
      </dgm:t>
    </dgm:pt>
    <dgm:pt modelId="{EEE46B49-9A6B-4C9F-91B9-8B1836F9CFFA}" type="pres">
      <dgm:prSet presAssocID="{EDC47699-2BF7-4A9E-9EE1-EBB3D6374869}" presName="connTx" presStyleLbl="parChTrans1D4" presStyleIdx="8" presStyleCnt="10"/>
      <dgm:spPr/>
      <dgm:t>
        <a:bodyPr/>
        <a:lstStyle/>
        <a:p>
          <a:endParaRPr lang="pt-BR"/>
        </a:p>
      </dgm:t>
    </dgm:pt>
    <dgm:pt modelId="{3263394D-E9B9-4BD3-B11A-780069B9BEE5}" type="pres">
      <dgm:prSet presAssocID="{EB9E8621-F256-4618-963A-152FFFC0AC02}" presName="Name30" presStyleCnt="0"/>
      <dgm:spPr/>
    </dgm:pt>
    <dgm:pt modelId="{0E84D579-DE3D-477A-A9BF-A738B94ACB2F}" type="pres">
      <dgm:prSet presAssocID="{EB9E8621-F256-4618-963A-152FFFC0AC02}" presName="level2Shape" presStyleLbl="node4" presStyleIdx="8" presStyleCnt="10" custLinFactNeighborX="-50985" custLinFactNeighborY="3990"/>
      <dgm:spPr/>
      <dgm:t>
        <a:bodyPr/>
        <a:lstStyle/>
        <a:p>
          <a:endParaRPr lang="pt-BR"/>
        </a:p>
      </dgm:t>
    </dgm:pt>
    <dgm:pt modelId="{9C78915E-3154-4D21-8084-1FEC85BADB4D}" type="pres">
      <dgm:prSet presAssocID="{EB9E8621-F256-4618-963A-152FFFC0AC02}" presName="hierChild3" presStyleCnt="0"/>
      <dgm:spPr/>
    </dgm:pt>
    <dgm:pt modelId="{883A08E7-1F63-4790-92FB-BB2586628CBC}" type="pres">
      <dgm:prSet presAssocID="{C291626B-F59F-47D8-9988-FB3F90DBD4C8}" presName="Name25" presStyleLbl="parChTrans1D4" presStyleIdx="9" presStyleCnt="10"/>
      <dgm:spPr/>
      <dgm:t>
        <a:bodyPr/>
        <a:lstStyle/>
        <a:p>
          <a:endParaRPr lang="pt-BR"/>
        </a:p>
      </dgm:t>
    </dgm:pt>
    <dgm:pt modelId="{A146AEA1-7405-4409-BC62-D59123189CEA}" type="pres">
      <dgm:prSet presAssocID="{C291626B-F59F-47D8-9988-FB3F90DBD4C8}" presName="connTx" presStyleLbl="parChTrans1D4" presStyleIdx="9" presStyleCnt="10"/>
      <dgm:spPr/>
      <dgm:t>
        <a:bodyPr/>
        <a:lstStyle/>
        <a:p>
          <a:endParaRPr lang="pt-BR"/>
        </a:p>
      </dgm:t>
    </dgm:pt>
    <dgm:pt modelId="{8C8C0874-F38F-49E3-B38C-9B01290EFF48}" type="pres">
      <dgm:prSet presAssocID="{5CAC1281-CE8B-4C29-9B01-E7D6D0EA1EA6}" presName="Name30" presStyleCnt="0"/>
      <dgm:spPr/>
    </dgm:pt>
    <dgm:pt modelId="{37765F60-3A09-456A-A28A-A67844F6655C}" type="pres">
      <dgm:prSet presAssocID="{5CAC1281-CE8B-4C29-9B01-E7D6D0EA1EA6}" presName="level2Shape" presStyleLbl="node4" presStyleIdx="9" presStyleCnt="10" custLinFactNeighborX="-50985" custLinFactNeighborY="-1630"/>
      <dgm:spPr/>
      <dgm:t>
        <a:bodyPr/>
        <a:lstStyle/>
        <a:p>
          <a:endParaRPr lang="pt-BR"/>
        </a:p>
      </dgm:t>
    </dgm:pt>
    <dgm:pt modelId="{96A69C07-3ED9-4D26-9004-E8E20F0E7F29}" type="pres">
      <dgm:prSet presAssocID="{5CAC1281-CE8B-4C29-9B01-E7D6D0EA1EA6}" presName="hierChild3" presStyleCnt="0"/>
      <dgm:spPr/>
    </dgm:pt>
    <dgm:pt modelId="{9E6B2FEC-AFF5-413B-B48C-4BB41D15507F}" type="pres">
      <dgm:prSet presAssocID="{D484C814-449E-4241-8F7D-FC2304B4FF97}" presName="Name25" presStyleLbl="parChTrans1D3" presStyleIdx="3" presStyleCnt="5"/>
      <dgm:spPr/>
      <dgm:t>
        <a:bodyPr/>
        <a:lstStyle/>
        <a:p>
          <a:endParaRPr lang="pt-BR"/>
        </a:p>
      </dgm:t>
    </dgm:pt>
    <dgm:pt modelId="{7C1BA080-A7EC-4AA2-B904-BB44A75C39F9}" type="pres">
      <dgm:prSet presAssocID="{D484C814-449E-4241-8F7D-FC2304B4FF97}" presName="connTx" presStyleLbl="parChTrans1D3" presStyleIdx="3" presStyleCnt="5"/>
      <dgm:spPr/>
      <dgm:t>
        <a:bodyPr/>
        <a:lstStyle/>
        <a:p>
          <a:endParaRPr lang="pt-BR"/>
        </a:p>
      </dgm:t>
    </dgm:pt>
    <dgm:pt modelId="{3D4DB9BA-A770-4E9E-BCC8-2FF308DC0829}" type="pres">
      <dgm:prSet presAssocID="{C39DAFA5-E09A-47CC-8A32-F4C735EFE207}" presName="Name30" presStyleCnt="0"/>
      <dgm:spPr/>
    </dgm:pt>
    <dgm:pt modelId="{44230940-3728-4D05-94AC-F1810F9BA694}" type="pres">
      <dgm:prSet presAssocID="{C39DAFA5-E09A-47CC-8A32-F4C735EFE207}" presName="level2Shape" presStyleLbl="node3" presStyleIdx="3" presStyleCnt="5" custLinFactNeighborX="-61173" custLinFactNeighborY="15911"/>
      <dgm:spPr/>
      <dgm:t>
        <a:bodyPr/>
        <a:lstStyle/>
        <a:p>
          <a:endParaRPr lang="pt-BR"/>
        </a:p>
      </dgm:t>
    </dgm:pt>
    <dgm:pt modelId="{B6AC3E57-7B98-431A-B0CE-4C70942791B8}" type="pres">
      <dgm:prSet presAssocID="{C39DAFA5-E09A-47CC-8A32-F4C735EFE207}" presName="hierChild3" presStyleCnt="0"/>
      <dgm:spPr/>
    </dgm:pt>
    <dgm:pt modelId="{4C9EFAA8-D305-435E-A1C8-556135D20029}" type="pres">
      <dgm:prSet presAssocID="{9FB018D0-F96E-4B6B-90FB-55CB6DE27DB2}" presName="Name25" presStyleLbl="parChTrans1D3" presStyleIdx="4" presStyleCnt="5"/>
      <dgm:spPr/>
      <dgm:t>
        <a:bodyPr/>
        <a:lstStyle/>
        <a:p>
          <a:endParaRPr lang="pt-BR"/>
        </a:p>
      </dgm:t>
    </dgm:pt>
    <dgm:pt modelId="{2C42DBF8-4D92-49FE-A61C-D81C13F7BE07}" type="pres">
      <dgm:prSet presAssocID="{9FB018D0-F96E-4B6B-90FB-55CB6DE27DB2}" presName="connTx" presStyleLbl="parChTrans1D3" presStyleIdx="4" presStyleCnt="5"/>
      <dgm:spPr/>
      <dgm:t>
        <a:bodyPr/>
        <a:lstStyle/>
        <a:p>
          <a:endParaRPr lang="pt-BR"/>
        </a:p>
      </dgm:t>
    </dgm:pt>
    <dgm:pt modelId="{F468D97D-C679-4029-B775-AFB21C89C636}" type="pres">
      <dgm:prSet presAssocID="{311B892B-D1F5-4A5C-A62C-CCB05B384438}" presName="Name30" presStyleCnt="0"/>
      <dgm:spPr/>
    </dgm:pt>
    <dgm:pt modelId="{A519D285-A3C0-420C-958D-5B285AF3DBC6}" type="pres">
      <dgm:prSet presAssocID="{311B892B-D1F5-4A5C-A62C-CCB05B384438}" presName="level2Shape" presStyleLbl="node3" presStyleIdx="4" presStyleCnt="5" custLinFactNeighborX="-61173" custLinFactNeighborY="12505"/>
      <dgm:spPr/>
      <dgm:t>
        <a:bodyPr/>
        <a:lstStyle/>
        <a:p>
          <a:endParaRPr lang="pt-BR"/>
        </a:p>
      </dgm:t>
    </dgm:pt>
    <dgm:pt modelId="{AB45048A-F99E-4C55-9AEA-B3CAA9DF63C2}" type="pres">
      <dgm:prSet presAssocID="{311B892B-D1F5-4A5C-A62C-CCB05B384438}" presName="hierChild3" presStyleCnt="0"/>
      <dgm:spPr/>
    </dgm:pt>
    <dgm:pt modelId="{B4CEFC96-EFFB-43F7-8260-1D8DCF2D7533}" type="pres">
      <dgm:prSet presAssocID="{AF318595-6BDE-4881-BBE1-C70F27894130}" presName="bgShapesFlow" presStyleCnt="0"/>
      <dgm:spPr/>
    </dgm:pt>
  </dgm:ptLst>
  <dgm:cxnLst>
    <dgm:cxn modelId="{733DB771-F949-4873-A728-94C195B42764}" type="presOf" srcId="{AF318595-6BDE-4881-BBE1-C70F27894130}" destId="{F5AF4204-42C4-4F3F-A201-3623ACCEB953}" srcOrd="0" destOrd="0" presId="urn:microsoft.com/office/officeart/2005/8/layout/hierarchy5"/>
    <dgm:cxn modelId="{7035D2EA-1021-4322-8D69-E78808E94583}" type="presOf" srcId="{EDC47699-2BF7-4A9E-9EE1-EBB3D6374869}" destId="{EEE46B49-9A6B-4C9F-91B9-8B1836F9CFFA}" srcOrd="1" destOrd="0" presId="urn:microsoft.com/office/officeart/2005/8/layout/hierarchy5"/>
    <dgm:cxn modelId="{CAB12FD0-DF33-4F4F-A00B-88DBD32D125A}" type="presOf" srcId="{A84A4753-2B3B-42D5-A779-B5EEE524AD79}" destId="{E5C8F8EF-7D13-4DCB-8112-1E89705A79F0}" srcOrd="0" destOrd="0" presId="urn:microsoft.com/office/officeart/2005/8/layout/hierarchy5"/>
    <dgm:cxn modelId="{894BC06E-2B32-4C07-AB51-68A0CA1691BD}" type="presOf" srcId="{C72304E9-0D02-4BAE-9E8C-69B986D49A6D}" destId="{DC1C33BB-3FC8-43E1-B3F7-9ADF4A4B5A97}" srcOrd="0" destOrd="0" presId="urn:microsoft.com/office/officeart/2005/8/layout/hierarchy5"/>
    <dgm:cxn modelId="{14B9745A-C1B5-4839-818E-CC8EAB0B0B94}" type="presOf" srcId="{311B892B-D1F5-4A5C-A62C-CCB05B384438}" destId="{A519D285-A3C0-420C-958D-5B285AF3DBC6}" srcOrd="0" destOrd="0" presId="urn:microsoft.com/office/officeart/2005/8/layout/hierarchy5"/>
    <dgm:cxn modelId="{74422B9D-FC47-49F6-B386-3B4C0C426A49}" srcId="{C72304E9-0D02-4BAE-9E8C-69B986D49A6D}" destId="{3CE97DCA-0295-42C8-B1FA-26D0AC20FB78}" srcOrd="1" destOrd="0" parTransId="{78F04976-FE4B-498A-9589-E5B6D835BBB0}" sibTransId="{898F4A3F-5432-4E9C-9564-FB509806D28D}"/>
    <dgm:cxn modelId="{B74B2EF7-E0CD-49B8-A1C2-9447A5DDF8C7}" type="presOf" srcId="{68C68F2B-5A51-43AB-B392-5470CC21AE83}" destId="{8BC3C9F2-ADA3-4889-9327-55A7AE118BB8}" srcOrd="0" destOrd="0" presId="urn:microsoft.com/office/officeart/2005/8/layout/hierarchy5"/>
    <dgm:cxn modelId="{1BA928A7-42FB-47AF-B4DA-E16C023EF3E4}" type="presOf" srcId="{9FB018D0-F96E-4B6B-90FB-55CB6DE27DB2}" destId="{2C42DBF8-4D92-49FE-A61C-D81C13F7BE07}" srcOrd="1" destOrd="0" presId="urn:microsoft.com/office/officeart/2005/8/layout/hierarchy5"/>
    <dgm:cxn modelId="{EC8C0C92-E502-4E83-9CDD-BAC4473F1061}" type="presOf" srcId="{EDC47699-2BF7-4A9E-9EE1-EBB3D6374869}" destId="{BE34A7A9-AC35-46A1-904E-DEA6C9F895F0}" srcOrd="0" destOrd="0" presId="urn:microsoft.com/office/officeart/2005/8/layout/hierarchy5"/>
    <dgm:cxn modelId="{22B7E9AA-4E19-43E6-A639-009E1AE9DBAB}" type="presOf" srcId="{D484C814-449E-4241-8F7D-FC2304B4FF97}" destId="{7C1BA080-A7EC-4AA2-B904-BB44A75C39F9}" srcOrd="1" destOrd="0" presId="urn:microsoft.com/office/officeart/2005/8/layout/hierarchy5"/>
    <dgm:cxn modelId="{E7A6A23E-9E28-4789-B528-F9184531D6AB}" type="presOf" srcId="{1457650A-DB4C-43CE-B5B6-057382D78363}" destId="{3506798C-6485-47E3-9F67-D5AF34458CDA}" srcOrd="0" destOrd="0" presId="urn:microsoft.com/office/officeart/2005/8/layout/hierarchy5"/>
    <dgm:cxn modelId="{E2A30331-52D5-4E5E-895F-9C85F0691E80}" type="presOf" srcId="{4A076311-5346-4F09-B174-7A549AA235A6}" destId="{6689805F-9C35-49CE-A36C-055882F94931}" srcOrd="1" destOrd="0" presId="urn:microsoft.com/office/officeart/2005/8/layout/hierarchy5"/>
    <dgm:cxn modelId="{83786D0C-AF36-475B-A4CE-FDC6C77DB5F0}" type="presOf" srcId="{660CBD55-8FA1-42A6-9771-8EA192072AAE}" destId="{9948A1C0-B7D9-417A-8389-EF975249EF4E}" srcOrd="0" destOrd="0" presId="urn:microsoft.com/office/officeart/2005/8/layout/hierarchy5"/>
    <dgm:cxn modelId="{66A1161F-C133-459C-BF1B-0E0046A81F52}" type="presOf" srcId="{35011344-5991-4F1C-9814-1AB570491054}" destId="{3AB2646E-B08C-454B-BA10-EAD714B00326}" srcOrd="0" destOrd="0" presId="urn:microsoft.com/office/officeart/2005/8/layout/hierarchy5"/>
    <dgm:cxn modelId="{38A7D586-7386-429B-AA83-3089193704C0}" type="presOf" srcId="{79BE99F3-8AE1-45A3-A065-33AB824903B1}" destId="{35BED24C-7EAB-495B-876C-A26A9B4B5E22}" srcOrd="0" destOrd="0" presId="urn:microsoft.com/office/officeart/2005/8/layout/hierarchy5"/>
    <dgm:cxn modelId="{7827947B-94F8-4F96-823C-BB1B0F82AD41}" type="presOf" srcId="{78F04976-FE4B-498A-9589-E5B6D835BBB0}" destId="{9F29B769-E97C-484D-AB0C-C11A3CB793F5}" srcOrd="0" destOrd="0" presId="urn:microsoft.com/office/officeart/2005/8/layout/hierarchy5"/>
    <dgm:cxn modelId="{B30DEB91-25B6-4563-BE8C-EDF92D8DF2A9}" type="presOf" srcId="{62C4C8FC-D0A0-4CC9-9D33-1E54B74F1937}" destId="{062E8DCB-DB2E-48CC-BC85-8D40C3593864}" srcOrd="0" destOrd="0" presId="urn:microsoft.com/office/officeart/2005/8/layout/hierarchy5"/>
    <dgm:cxn modelId="{F3959EFF-F435-40FF-89E0-AE4C6E07F765}" type="presOf" srcId="{1366CF10-AE08-43EF-97BD-450CBB91AA40}" destId="{232F7402-8CB3-468A-9011-2DEC587C7E36}" srcOrd="0" destOrd="0" presId="urn:microsoft.com/office/officeart/2005/8/layout/hierarchy5"/>
    <dgm:cxn modelId="{E5B1248C-6E2D-45EE-A5F5-CC15CF2309C7}" type="presOf" srcId="{C291626B-F59F-47D8-9988-FB3F90DBD4C8}" destId="{A146AEA1-7405-4409-BC62-D59123189CEA}" srcOrd="1" destOrd="0" presId="urn:microsoft.com/office/officeart/2005/8/layout/hierarchy5"/>
    <dgm:cxn modelId="{5923324F-53F7-486C-A7D0-CEDC347B47F7}" srcId="{8B74EB12-F22E-4756-AF3A-D7839874A140}" destId="{5CAC1281-CE8B-4C29-9B01-E7D6D0EA1EA6}" srcOrd="5" destOrd="0" parTransId="{C291626B-F59F-47D8-9988-FB3F90DBD4C8}" sibTransId="{BCB85640-159D-484F-9DAE-F34D11BE7A5D}"/>
    <dgm:cxn modelId="{08ED588D-9A80-4EAF-98C7-159F0FD88585}" srcId="{8B74EB12-F22E-4756-AF3A-D7839874A140}" destId="{EB9E8621-F256-4618-963A-152FFFC0AC02}" srcOrd="4" destOrd="0" parTransId="{EDC47699-2BF7-4A9E-9EE1-EBB3D6374869}" sibTransId="{08D4CDDA-5A25-455F-BE6A-29B3179A2B60}"/>
    <dgm:cxn modelId="{92B892BA-B3F2-4FC3-AB30-E12C85A00CFB}" srcId="{660CBD55-8FA1-42A6-9771-8EA192072AAE}" destId="{35011344-5991-4F1C-9814-1AB570491054}" srcOrd="1" destOrd="0" parTransId="{CA4E3465-FA44-49E0-B22B-6FE29847E68D}" sibTransId="{242AC0F6-0CF2-4F94-969C-F0773B1A8AE3}"/>
    <dgm:cxn modelId="{16640E6E-A545-4FD6-89E6-042743A1B2EA}" srcId="{8B74EB12-F22E-4756-AF3A-D7839874A140}" destId="{660CBD55-8FA1-42A6-9771-8EA192072AAE}" srcOrd="3" destOrd="0" parTransId="{1457650A-DB4C-43CE-B5B6-057382D78363}" sibTransId="{FCFE4709-122D-4FB9-B8E5-7D0520F4A776}"/>
    <dgm:cxn modelId="{F48541E6-914D-4349-B658-DDBCF32E5E3A}" srcId="{C72304E9-0D02-4BAE-9E8C-69B986D49A6D}" destId="{C39DAFA5-E09A-47CC-8A32-F4C735EFE207}" srcOrd="3" destOrd="0" parTransId="{D484C814-449E-4241-8F7D-FC2304B4FF97}" sibTransId="{FE292BFC-4F18-4045-8359-CBC859B33386}"/>
    <dgm:cxn modelId="{96107DBE-1A19-4BD4-BD00-2B96E32DEB9E}" srcId="{AF318595-6BDE-4881-BBE1-C70F27894130}" destId="{BCECDAA5-4CB1-417B-9008-BF0E98672CED}" srcOrd="0" destOrd="0" parTransId="{BCA8AC77-DEAB-4245-91DD-BD2475603704}" sibTransId="{4672C786-D4F4-480C-9471-7639037C7070}"/>
    <dgm:cxn modelId="{72C41E58-7AD7-4BAA-9DBF-F1EB67700363}" type="presOf" srcId="{9E0F3FD7-2B42-4989-8A09-68A1EC7B77BB}" destId="{A71A601B-3EAA-407A-9AA3-5298401243D7}" srcOrd="0" destOrd="0" presId="urn:microsoft.com/office/officeart/2005/8/layout/hierarchy5"/>
    <dgm:cxn modelId="{76275D24-BAD6-4226-96B7-A9970F65189A}" type="presOf" srcId="{FEC4A125-F1C4-4595-98F0-70264F35D55B}" destId="{E6F3776E-B592-4660-B4D6-92318E1B6AA0}" srcOrd="0" destOrd="0" presId="urn:microsoft.com/office/officeart/2005/8/layout/hierarchy5"/>
    <dgm:cxn modelId="{7CDE18B3-D48B-4265-B7C0-A1BCB873C2EA}" type="presOf" srcId="{DF5E381A-40A5-4590-AD43-F5F25EFE2073}" destId="{3C8DE81F-3795-4758-A3B0-09DC5C28F5CA}" srcOrd="0" destOrd="0" presId="urn:microsoft.com/office/officeart/2005/8/layout/hierarchy5"/>
    <dgm:cxn modelId="{F31F2FDD-D1C7-4ED5-8395-EDC1DEA9EB58}" type="presOf" srcId="{78F04976-FE4B-498A-9589-E5B6D835BBB0}" destId="{D778F68D-E134-44EA-9795-96AB00B50679}" srcOrd="1" destOrd="0" presId="urn:microsoft.com/office/officeart/2005/8/layout/hierarchy5"/>
    <dgm:cxn modelId="{06ED4784-B6B7-4189-BB55-E86764ADD6A3}" type="presOf" srcId="{8E3FEAD8-2A6D-4145-9E86-77D5CFAC74B4}" destId="{D1FC315B-9162-40B4-8E8C-318257F1BEB9}" srcOrd="0" destOrd="0" presId="urn:microsoft.com/office/officeart/2005/8/layout/hierarchy5"/>
    <dgm:cxn modelId="{A1EC2E7B-95D0-4C47-8653-EB3106261FC3}" srcId="{C72304E9-0D02-4BAE-9E8C-69B986D49A6D}" destId="{8B74EB12-F22E-4756-AF3A-D7839874A140}" srcOrd="2" destOrd="0" parTransId="{42CA705C-386C-45E0-90EA-822D216F8E4F}" sibTransId="{4A7232F4-B78B-4356-A84F-8E713331F9CB}"/>
    <dgm:cxn modelId="{71122314-5F25-43F4-B5DB-571F5A29F76C}" type="presOf" srcId="{1457650A-DB4C-43CE-B5B6-057382D78363}" destId="{F52ACAE1-2CAE-4AF1-928A-53465B437047}" srcOrd="1" destOrd="0" presId="urn:microsoft.com/office/officeart/2005/8/layout/hierarchy5"/>
    <dgm:cxn modelId="{9D3B9626-7299-4E3C-ABC0-E8E6B7EDCAF0}" srcId="{C72304E9-0D02-4BAE-9E8C-69B986D49A6D}" destId="{311B892B-D1F5-4A5C-A62C-CCB05B384438}" srcOrd="4" destOrd="0" parTransId="{9FB018D0-F96E-4B6B-90FB-55CB6DE27DB2}" sibTransId="{69391962-9B6B-4A95-9EDD-BBA097F9B75B}"/>
    <dgm:cxn modelId="{E6084CF0-3850-49CB-83B6-842EA6F27E8B}" type="presOf" srcId="{890B5526-6A5E-418B-BB3A-1438BA341D1B}" destId="{39770155-839E-4945-BCE1-5E5AF5E1AC71}" srcOrd="0" destOrd="0" presId="urn:microsoft.com/office/officeart/2005/8/layout/hierarchy5"/>
    <dgm:cxn modelId="{90ECF5AB-8DDF-46A0-86D0-4439D00FD694}" type="presOf" srcId="{AA404977-E969-475C-95E2-09EC646C2DB8}" destId="{898F6B69-9007-4AB3-8804-9F0A331D4381}" srcOrd="0" destOrd="0" presId="urn:microsoft.com/office/officeart/2005/8/layout/hierarchy5"/>
    <dgm:cxn modelId="{4607C114-E6B4-43BA-9979-FBF652A84273}" srcId="{C72304E9-0D02-4BAE-9E8C-69B986D49A6D}" destId="{DF5E381A-40A5-4590-AD43-F5F25EFE2073}" srcOrd="0" destOrd="0" parTransId="{AA404977-E969-475C-95E2-09EC646C2DB8}" sibTransId="{EC511816-6F95-43F6-998E-1C769F973AF7}"/>
    <dgm:cxn modelId="{EFCF7CC2-A15B-4139-9965-67F1B811EE8B}" srcId="{8B74EB12-F22E-4756-AF3A-D7839874A140}" destId="{A84A4753-2B3B-42D5-A779-B5EEE524AD79}" srcOrd="0" destOrd="0" parTransId="{8E3FEAD8-2A6D-4145-9E86-77D5CFAC74B4}" sibTransId="{41B7790B-E970-4AD3-90A5-0580CD3B7683}"/>
    <dgm:cxn modelId="{1C9C9E14-5C23-462B-BB7D-621E5EC3FB94}" type="presOf" srcId="{9FB018D0-F96E-4B6B-90FB-55CB6DE27DB2}" destId="{4C9EFAA8-D305-435E-A1C8-556135D20029}" srcOrd="0" destOrd="0" presId="urn:microsoft.com/office/officeart/2005/8/layout/hierarchy5"/>
    <dgm:cxn modelId="{536EF8EA-50B6-4648-9937-8C8BA64CE149}" type="presOf" srcId="{C39DAFA5-E09A-47CC-8A32-F4C735EFE207}" destId="{44230940-3728-4D05-94AC-F1810F9BA694}" srcOrd="0" destOrd="0" presId="urn:microsoft.com/office/officeart/2005/8/layout/hierarchy5"/>
    <dgm:cxn modelId="{0E427F53-0BD1-4140-9D21-1A779C626712}" type="presOf" srcId="{4A076311-5346-4F09-B174-7A549AA235A6}" destId="{57FEC1C1-0D7C-4167-9D63-B46878D98601}" srcOrd="0" destOrd="0" presId="urn:microsoft.com/office/officeart/2005/8/layout/hierarchy5"/>
    <dgm:cxn modelId="{11D24007-17E5-4926-B290-621499EC31F3}" type="presOf" srcId="{CA4E3465-FA44-49E0-B22B-6FE29847E68D}" destId="{2231E06F-C500-41D3-8314-BC985D8173E1}" srcOrd="0" destOrd="0" presId="urn:microsoft.com/office/officeart/2005/8/layout/hierarchy5"/>
    <dgm:cxn modelId="{5434CBB9-00A8-4ECE-B979-C4519EAF8C15}" type="presOf" srcId="{3CE97DCA-0295-42C8-B1FA-26D0AC20FB78}" destId="{742CEFBC-854D-4FED-AACD-08319E830186}" srcOrd="0" destOrd="0" presId="urn:microsoft.com/office/officeart/2005/8/layout/hierarchy5"/>
    <dgm:cxn modelId="{F06DF64D-8F43-4027-BCF5-6933504B525C}" type="presOf" srcId="{5CAC1281-CE8B-4C29-9B01-E7D6D0EA1EA6}" destId="{37765F60-3A09-456A-A28A-A67844F6655C}" srcOrd="0" destOrd="0" presId="urn:microsoft.com/office/officeart/2005/8/layout/hierarchy5"/>
    <dgm:cxn modelId="{5F3F41C6-0E7E-4153-BCD4-6D65AE42336D}" type="presOf" srcId="{BCECDAA5-4CB1-417B-9008-BF0E98672CED}" destId="{737146CB-F5F5-4069-A111-4F3D813873F9}" srcOrd="0" destOrd="0" presId="urn:microsoft.com/office/officeart/2005/8/layout/hierarchy5"/>
    <dgm:cxn modelId="{C08EDC55-6078-4BE4-A3C4-E34EBC087E7E}" type="presOf" srcId="{EB9E8621-F256-4618-963A-152FFFC0AC02}" destId="{0E84D579-DE3D-477A-A9BF-A738B94ACB2F}" srcOrd="0" destOrd="0" presId="urn:microsoft.com/office/officeart/2005/8/layout/hierarchy5"/>
    <dgm:cxn modelId="{E5EFB855-1B08-44F6-9E8A-BD0562AC72A4}" srcId="{8B74EB12-F22E-4756-AF3A-D7839874A140}" destId="{79BE99F3-8AE1-45A3-A065-33AB824903B1}" srcOrd="2" destOrd="0" parTransId="{53D9F42B-6B58-4E48-9BF1-97FF4947E280}" sibTransId="{1BE90B44-92A3-447F-9905-D13994DA7B30}"/>
    <dgm:cxn modelId="{F944A618-50B5-4918-84E4-214CAA450EC5}" type="presOf" srcId="{C291626B-F59F-47D8-9988-FB3F90DBD4C8}" destId="{883A08E7-1F63-4790-92FB-BB2586628CBC}" srcOrd="0" destOrd="0" presId="urn:microsoft.com/office/officeart/2005/8/layout/hierarchy5"/>
    <dgm:cxn modelId="{C92E7976-C525-4D29-B411-F8D8E902B473}" srcId="{660CBD55-8FA1-42A6-9771-8EA192072AAE}" destId="{AC79A802-2C14-48F4-93CB-80AD75C2435C}" srcOrd="3" destOrd="0" parTransId="{FEC4A125-F1C4-4595-98F0-70264F35D55B}" sibTransId="{264A8658-A0E7-4659-BDB4-605AFDF7607C}"/>
    <dgm:cxn modelId="{0923DE88-F3D7-4726-842B-548EE00B8CDD}" srcId="{BCECDAA5-4CB1-417B-9008-BF0E98672CED}" destId="{C72304E9-0D02-4BAE-9E8C-69B986D49A6D}" srcOrd="0" destOrd="0" parTransId="{699B6325-08D4-4C8F-8EEE-7E186863BEDA}" sibTransId="{79D60924-534E-4855-B443-A29D06BAA630}"/>
    <dgm:cxn modelId="{2743D898-1E18-433C-B2B3-3CC9E900BE24}" type="presOf" srcId="{42CA705C-386C-45E0-90EA-822D216F8E4F}" destId="{6E3660CE-F9C0-4A7D-93E2-7FDDA9DE0627}" srcOrd="1" destOrd="0" presId="urn:microsoft.com/office/officeart/2005/8/layout/hierarchy5"/>
    <dgm:cxn modelId="{CC1B4F20-42EB-4713-B908-5FE654364858}" type="presOf" srcId="{68C68F2B-5A51-43AB-B392-5470CC21AE83}" destId="{2DF868C0-D431-4A77-9894-64D597A8DD94}" srcOrd="1" destOrd="0" presId="urn:microsoft.com/office/officeart/2005/8/layout/hierarchy5"/>
    <dgm:cxn modelId="{B3F0CE04-F817-4EF2-93CF-8B204EE53E43}" type="presOf" srcId="{FEC4A125-F1C4-4595-98F0-70264F35D55B}" destId="{DF4DC7F9-0934-481E-8E30-6781390F50B9}" srcOrd="1" destOrd="0" presId="urn:microsoft.com/office/officeart/2005/8/layout/hierarchy5"/>
    <dgm:cxn modelId="{E46D2DF5-2321-479A-ADDE-7810DF1A48D5}" type="presOf" srcId="{53D9F42B-6B58-4E48-9BF1-97FF4947E280}" destId="{CF2661BD-5505-4393-AE2F-D7051B56C3C5}" srcOrd="1" destOrd="0" presId="urn:microsoft.com/office/officeart/2005/8/layout/hierarchy5"/>
    <dgm:cxn modelId="{F3518735-7030-4F24-8801-D821F98DF40A}" type="presOf" srcId="{699B6325-08D4-4C8F-8EEE-7E186863BEDA}" destId="{34FA5845-1F0C-4E57-894B-087661B985D1}" srcOrd="1" destOrd="0" presId="urn:microsoft.com/office/officeart/2005/8/layout/hierarchy5"/>
    <dgm:cxn modelId="{FCEC5634-EBEA-43A6-A078-A423FDF2941B}" type="presOf" srcId="{AA404977-E969-475C-95E2-09EC646C2DB8}" destId="{9857E918-FFE5-4093-BC0A-6992AA8253FB}" srcOrd="1" destOrd="0" presId="urn:microsoft.com/office/officeart/2005/8/layout/hierarchy5"/>
    <dgm:cxn modelId="{BFE7E92E-86F7-463C-B067-AA15ECE849F7}" type="presOf" srcId="{890B5526-6A5E-418B-BB3A-1438BA341D1B}" destId="{C9A6A0F1-42D0-458B-802D-824368FB5AB4}" srcOrd="1" destOrd="0" presId="urn:microsoft.com/office/officeart/2005/8/layout/hierarchy5"/>
    <dgm:cxn modelId="{FF6449C0-55F4-48DC-AEE0-6659B437074B}" type="presOf" srcId="{8B74EB12-F22E-4756-AF3A-D7839874A140}" destId="{05BE648B-3E95-45BC-989E-A09FA5685B68}" srcOrd="0" destOrd="0" presId="urn:microsoft.com/office/officeart/2005/8/layout/hierarchy5"/>
    <dgm:cxn modelId="{CCD6ECB6-8881-41E2-8ABF-44E0D270D14A}" type="presOf" srcId="{53D9F42B-6B58-4E48-9BF1-97FF4947E280}" destId="{69D3D754-0B55-4F58-97D5-6F2BEBD291B2}" srcOrd="0" destOrd="0" presId="urn:microsoft.com/office/officeart/2005/8/layout/hierarchy5"/>
    <dgm:cxn modelId="{666F25B6-3A23-4F43-85A0-788E35C38FC5}" type="presOf" srcId="{8E3FEAD8-2A6D-4145-9E86-77D5CFAC74B4}" destId="{597D806B-B4DB-4ED6-AE8F-F966ADB0C764}" srcOrd="1" destOrd="0" presId="urn:microsoft.com/office/officeart/2005/8/layout/hierarchy5"/>
    <dgm:cxn modelId="{61336A54-2954-4CD0-9232-EA8C05607206}" type="presOf" srcId="{D484C814-449E-4241-8F7D-FC2304B4FF97}" destId="{9E6B2FEC-AFF5-413B-B48C-4BB41D15507F}" srcOrd="0" destOrd="0" presId="urn:microsoft.com/office/officeart/2005/8/layout/hierarchy5"/>
    <dgm:cxn modelId="{4CCA2559-4398-4AED-AFCC-618CD30D1970}" type="presOf" srcId="{699B6325-08D4-4C8F-8EEE-7E186863BEDA}" destId="{E13BD3D4-B46B-4927-BA19-0A3E7D2FCD83}" srcOrd="0" destOrd="0" presId="urn:microsoft.com/office/officeart/2005/8/layout/hierarchy5"/>
    <dgm:cxn modelId="{1A7455C8-BFC4-4FC3-8D80-3F947468D71C}" srcId="{660CBD55-8FA1-42A6-9771-8EA192072AAE}" destId="{9E0F3FD7-2B42-4989-8A09-68A1EC7B77BB}" srcOrd="0" destOrd="0" parTransId="{4A076311-5346-4F09-B174-7A549AA235A6}" sibTransId="{41018EC3-6B41-4C3D-B34B-FA233062EDD0}"/>
    <dgm:cxn modelId="{D476F27A-8D0E-4177-B686-1C3652AC171B}" type="presOf" srcId="{AC79A802-2C14-48F4-93CB-80AD75C2435C}" destId="{B6E02A0C-8A0C-4794-B7AC-C91A60920CF5}" srcOrd="0" destOrd="0" presId="urn:microsoft.com/office/officeart/2005/8/layout/hierarchy5"/>
    <dgm:cxn modelId="{C0337A7C-7019-4271-9873-14173DAEE900}" srcId="{660CBD55-8FA1-42A6-9771-8EA192072AAE}" destId="{62C4C8FC-D0A0-4CC9-9D33-1E54B74F1937}" srcOrd="2" destOrd="0" parTransId="{68C68F2B-5A51-43AB-B392-5470CC21AE83}" sibTransId="{DC36B6E5-6E77-4171-9938-0EFBB23A1396}"/>
    <dgm:cxn modelId="{7CDD73AE-0610-4DD8-9A0A-96D864B364F8}" type="presOf" srcId="{42CA705C-386C-45E0-90EA-822D216F8E4F}" destId="{119A95B2-C000-45CD-A36D-68412659308D}" srcOrd="0" destOrd="0" presId="urn:microsoft.com/office/officeart/2005/8/layout/hierarchy5"/>
    <dgm:cxn modelId="{61838849-9883-46AA-97F0-94F820FCAA0F}" srcId="{8B74EB12-F22E-4756-AF3A-D7839874A140}" destId="{1366CF10-AE08-43EF-97BD-450CBB91AA40}" srcOrd="1" destOrd="0" parTransId="{890B5526-6A5E-418B-BB3A-1438BA341D1B}" sibTransId="{BD0CA673-6A35-40EB-8030-14D5CEEA1031}"/>
    <dgm:cxn modelId="{44D25B8C-1690-4B87-99E1-0A800F446149}" type="presOf" srcId="{CA4E3465-FA44-49E0-B22B-6FE29847E68D}" destId="{9B34ACFA-71EA-4ED7-BAED-80C6857E8BD6}" srcOrd="1" destOrd="0" presId="urn:microsoft.com/office/officeart/2005/8/layout/hierarchy5"/>
    <dgm:cxn modelId="{266A8654-955A-457B-BB63-613A35A7A897}" type="presParOf" srcId="{F5AF4204-42C4-4F3F-A201-3623ACCEB953}" destId="{24DB28E6-4C42-4352-9437-3B25C0336A26}" srcOrd="0" destOrd="0" presId="urn:microsoft.com/office/officeart/2005/8/layout/hierarchy5"/>
    <dgm:cxn modelId="{2F1E7B0C-BDC6-4545-A144-2D5404E997D4}" type="presParOf" srcId="{24DB28E6-4C42-4352-9437-3B25C0336A26}" destId="{8847DFC3-5639-414D-80F8-6B5940B85FB4}" srcOrd="0" destOrd="0" presId="urn:microsoft.com/office/officeart/2005/8/layout/hierarchy5"/>
    <dgm:cxn modelId="{F1FD842B-EECB-4D08-AACD-30436F11D0A9}" type="presParOf" srcId="{8847DFC3-5639-414D-80F8-6B5940B85FB4}" destId="{E3480CFC-AAD5-4655-A746-4C7EE0763E78}" srcOrd="0" destOrd="0" presId="urn:microsoft.com/office/officeart/2005/8/layout/hierarchy5"/>
    <dgm:cxn modelId="{F3311DF9-6034-4CFD-A84E-B0172045A644}" type="presParOf" srcId="{E3480CFC-AAD5-4655-A746-4C7EE0763E78}" destId="{737146CB-F5F5-4069-A111-4F3D813873F9}" srcOrd="0" destOrd="0" presId="urn:microsoft.com/office/officeart/2005/8/layout/hierarchy5"/>
    <dgm:cxn modelId="{24D88750-EDA8-4E15-9AE6-9DCFA49997FD}" type="presParOf" srcId="{E3480CFC-AAD5-4655-A746-4C7EE0763E78}" destId="{B830F07C-98D0-41C2-BC97-01CA8C553B42}" srcOrd="1" destOrd="0" presId="urn:microsoft.com/office/officeart/2005/8/layout/hierarchy5"/>
    <dgm:cxn modelId="{03E0444F-B1E2-4BB0-9A12-93353C0710D9}" type="presParOf" srcId="{B830F07C-98D0-41C2-BC97-01CA8C553B42}" destId="{E13BD3D4-B46B-4927-BA19-0A3E7D2FCD83}" srcOrd="0" destOrd="0" presId="urn:microsoft.com/office/officeart/2005/8/layout/hierarchy5"/>
    <dgm:cxn modelId="{3DC92896-7146-4972-90B2-F9C44BD2E8A2}" type="presParOf" srcId="{E13BD3D4-B46B-4927-BA19-0A3E7D2FCD83}" destId="{34FA5845-1F0C-4E57-894B-087661B985D1}" srcOrd="0" destOrd="0" presId="urn:microsoft.com/office/officeart/2005/8/layout/hierarchy5"/>
    <dgm:cxn modelId="{9B5D385B-7E5D-439F-8A2C-12E2F44E4BE4}" type="presParOf" srcId="{B830F07C-98D0-41C2-BC97-01CA8C553B42}" destId="{A92D9FFD-6DC1-4939-BEE3-6E110471A880}" srcOrd="1" destOrd="0" presId="urn:microsoft.com/office/officeart/2005/8/layout/hierarchy5"/>
    <dgm:cxn modelId="{777E751C-B40F-4B3C-9FA3-E80F306635EF}" type="presParOf" srcId="{A92D9FFD-6DC1-4939-BEE3-6E110471A880}" destId="{DC1C33BB-3FC8-43E1-B3F7-9ADF4A4B5A97}" srcOrd="0" destOrd="0" presId="urn:microsoft.com/office/officeart/2005/8/layout/hierarchy5"/>
    <dgm:cxn modelId="{D0FC5894-F0FF-417E-9EC1-15673A06E720}" type="presParOf" srcId="{A92D9FFD-6DC1-4939-BEE3-6E110471A880}" destId="{939CF717-2FB6-42D3-B5AC-0CC944DBAD32}" srcOrd="1" destOrd="0" presId="urn:microsoft.com/office/officeart/2005/8/layout/hierarchy5"/>
    <dgm:cxn modelId="{9A72BAB3-0E70-4515-BA61-8A0A1E07F878}" type="presParOf" srcId="{939CF717-2FB6-42D3-B5AC-0CC944DBAD32}" destId="{898F6B69-9007-4AB3-8804-9F0A331D4381}" srcOrd="0" destOrd="0" presId="urn:microsoft.com/office/officeart/2005/8/layout/hierarchy5"/>
    <dgm:cxn modelId="{362764E5-889F-47E0-90E6-E74AB47FD86D}" type="presParOf" srcId="{898F6B69-9007-4AB3-8804-9F0A331D4381}" destId="{9857E918-FFE5-4093-BC0A-6992AA8253FB}" srcOrd="0" destOrd="0" presId="urn:microsoft.com/office/officeart/2005/8/layout/hierarchy5"/>
    <dgm:cxn modelId="{E2306BB7-D5E6-4652-A55C-DA9CF7BFE03B}" type="presParOf" srcId="{939CF717-2FB6-42D3-B5AC-0CC944DBAD32}" destId="{061BB150-2885-47BD-AF93-D2C78761C02C}" srcOrd="1" destOrd="0" presId="urn:microsoft.com/office/officeart/2005/8/layout/hierarchy5"/>
    <dgm:cxn modelId="{4902E5EA-8C2B-4827-817E-44F2DF57BC01}" type="presParOf" srcId="{061BB150-2885-47BD-AF93-D2C78761C02C}" destId="{3C8DE81F-3795-4758-A3B0-09DC5C28F5CA}" srcOrd="0" destOrd="0" presId="urn:microsoft.com/office/officeart/2005/8/layout/hierarchy5"/>
    <dgm:cxn modelId="{F19BE46D-B841-4DE9-8A6C-E6D2E8CB8738}" type="presParOf" srcId="{061BB150-2885-47BD-AF93-D2C78761C02C}" destId="{28AF1C50-EFD0-4515-B0D9-8A15AA6DD581}" srcOrd="1" destOrd="0" presId="urn:microsoft.com/office/officeart/2005/8/layout/hierarchy5"/>
    <dgm:cxn modelId="{D37BD337-E97F-4C2B-BF69-7508EFDF63AD}" type="presParOf" srcId="{939CF717-2FB6-42D3-B5AC-0CC944DBAD32}" destId="{9F29B769-E97C-484D-AB0C-C11A3CB793F5}" srcOrd="2" destOrd="0" presId="urn:microsoft.com/office/officeart/2005/8/layout/hierarchy5"/>
    <dgm:cxn modelId="{9A3F84A9-8F4D-4462-8F62-DE094C376462}" type="presParOf" srcId="{9F29B769-E97C-484D-AB0C-C11A3CB793F5}" destId="{D778F68D-E134-44EA-9795-96AB00B50679}" srcOrd="0" destOrd="0" presId="urn:microsoft.com/office/officeart/2005/8/layout/hierarchy5"/>
    <dgm:cxn modelId="{5C4B3B42-92F8-4144-8066-05ECAC6C3920}" type="presParOf" srcId="{939CF717-2FB6-42D3-B5AC-0CC944DBAD32}" destId="{3A0FFED4-006D-461E-B476-BE86E3D475FC}" srcOrd="3" destOrd="0" presId="urn:microsoft.com/office/officeart/2005/8/layout/hierarchy5"/>
    <dgm:cxn modelId="{0130E5E2-0541-487D-8469-C545F674D8D5}" type="presParOf" srcId="{3A0FFED4-006D-461E-B476-BE86E3D475FC}" destId="{742CEFBC-854D-4FED-AACD-08319E830186}" srcOrd="0" destOrd="0" presId="urn:microsoft.com/office/officeart/2005/8/layout/hierarchy5"/>
    <dgm:cxn modelId="{5CA458E5-A8E7-4086-A81C-4C115DAEA5C2}" type="presParOf" srcId="{3A0FFED4-006D-461E-B476-BE86E3D475FC}" destId="{FB9BEF5E-FEA9-4116-B948-AB9CE70C83C1}" srcOrd="1" destOrd="0" presId="urn:microsoft.com/office/officeart/2005/8/layout/hierarchy5"/>
    <dgm:cxn modelId="{C26D65B9-A642-46B0-A3DA-EC9D895C7AC9}" type="presParOf" srcId="{939CF717-2FB6-42D3-B5AC-0CC944DBAD32}" destId="{119A95B2-C000-45CD-A36D-68412659308D}" srcOrd="4" destOrd="0" presId="urn:microsoft.com/office/officeart/2005/8/layout/hierarchy5"/>
    <dgm:cxn modelId="{115BCD5B-8F26-4ABD-994D-5B8607462618}" type="presParOf" srcId="{119A95B2-C000-45CD-A36D-68412659308D}" destId="{6E3660CE-F9C0-4A7D-93E2-7FDDA9DE0627}" srcOrd="0" destOrd="0" presId="urn:microsoft.com/office/officeart/2005/8/layout/hierarchy5"/>
    <dgm:cxn modelId="{DD0030B2-E699-4A18-8FE6-D60301B3F6E2}" type="presParOf" srcId="{939CF717-2FB6-42D3-B5AC-0CC944DBAD32}" destId="{86D33DBC-6F91-466F-A803-1F0A9910C721}" srcOrd="5" destOrd="0" presId="urn:microsoft.com/office/officeart/2005/8/layout/hierarchy5"/>
    <dgm:cxn modelId="{91E8DD41-12CF-4EE9-8F2B-B1763C730946}" type="presParOf" srcId="{86D33DBC-6F91-466F-A803-1F0A9910C721}" destId="{05BE648B-3E95-45BC-989E-A09FA5685B68}" srcOrd="0" destOrd="0" presId="urn:microsoft.com/office/officeart/2005/8/layout/hierarchy5"/>
    <dgm:cxn modelId="{3E460B00-449E-4D05-845F-D3654D2D0AB1}" type="presParOf" srcId="{86D33DBC-6F91-466F-A803-1F0A9910C721}" destId="{169F1861-F4D7-4141-9B28-C509CF74B67E}" srcOrd="1" destOrd="0" presId="urn:microsoft.com/office/officeart/2005/8/layout/hierarchy5"/>
    <dgm:cxn modelId="{63090CF4-E43E-4C56-B90D-30EF42C24732}" type="presParOf" srcId="{169F1861-F4D7-4141-9B28-C509CF74B67E}" destId="{D1FC315B-9162-40B4-8E8C-318257F1BEB9}" srcOrd="0" destOrd="0" presId="urn:microsoft.com/office/officeart/2005/8/layout/hierarchy5"/>
    <dgm:cxn modelId="{D41C815F-1870-4D44-984B-F91F4F08CF36}" type="presParOf" srcId="{D1FC315B-9162-40B4-8E8C-318257F1BEB9}" destId="{597D806B-B4DB-4ED6-AE8F-F966ADB0C764}" srcOrd="0" destOrd="0" presId="urn:microsoft.com/office/officeart/2005/8/layout/hierarchy5"/>
    <dgm:cxn modelId="{728068C3-C760-48D4-8952-613CA2625698}" type="presParOf" srcId="{169F1861-F4D7-4141-9B28-C509CF74B67E}" destId="{EBDC1AE9-E320-4873-AF84-3BB62CA87538}" srcOrd="1" destOrd="0" presId="urn:microsoft.com/office/officeart/2005/8/layout/hierarchy5"/>
    <dgm:cxn modelId="{B47C4CD6-D5D6-4A9B-9FAE-59B084F9DE78}" type="presParOf" srcId="{EBDC1AE9-E320-4873-AF84-3BB62CA87538}" destId="{E5C8F8EF-7D13-4DCB-8112-1E89705A79F0}" srcOrd="0" destOrd="0" presId="urn:microsoft.com/office/officeart/2005/8/layout/hierarchy5"/>
    <dgm:cxn modelId="{EF413159-7DC1-4F9B-B31B-E9C6E104BDFF}" type="presParOf" srcId="{EBDC1AE9-E320-4873-AF84-3BB62CA87538}" destId="{F7919EA0-B0EF-4CE3-AE5B-02D2549DF739}" srcOrd="1" destOrd="0" presId="urn:microsoft.com/office/officeart/2005/8/layout/hierarchy5"/>
    <dgm:cxn modelId="{FF1AC671-277F-4420-9E3A-833CC3541B44}" type="presParOf" srcId="{169F1861-F4D7-4141-9B28-C509CF74B67E}" destId="{39770155-839E-4945-BCE1-5E5AF5E1AC71}" srcOrd="2" destOrd="0" presId="urn:microsoft.com/office/officeart/2005/8/layout/hierarchy5"/>
    <dgm:cxn modelId="{8406190E-8CDB-44E4-92BD-616F5D76ACB5}" type="presParOf" srcId="{39770155-839E-4945-BCE1-5E5AF5E1AC71}" destId="{C9A6A0F1-42D0-458B-802D-824368FB5AB4}" srcOrd="0" destOrd="0" presId="urn:microsoft.com/office/officeart/2005/8/layout/hierarchy5"/>
    <dgm:cxn modelId="{797E373B-833C-4F0C-A1F1-D5BFE189E539}" type="presParOf" srcId="{169F1861-F4D7-4141-9B28-C509CF74B67E}" destId="{F9373128-4BB3-4F32-9E1C-870B2819810A}" srcOrd="3" destOrd="0" presId="urn:microsoft.com/office/officeart/2005/8/layout/hierarchy5"/>
    <dgm:cxn modelId="{39183357-9F6E-441D-9C3A-10EBF2555DCF}" type="presParOf" srcId="{F9373128-4BB3-4F32-9E1C-870B2819810A}" destId="{232F7402-8CB3-468A-9011-2DEC587C7E36}" srcOrd="0" destOrd="0" presId="urn:microsoft.com/office/officeart/2005/8/layout/hierarchy5"/>
    <dgm:cxn modelId="{66F9A938-0794-473B-9E9A-3F13447DEBB0}" type="presParOf" srcId="{F9373128-4BB3-4F32-9E1C-870B2819810A}" destId="{FB63ABB1-1C85-4615-9DD0-BA4553855C20}" srcOrd="1" destOrd="0" presId="urn:microsoft.com/office/officeart/2005/8/layout/hierarchy5"/>
    <dgm:cxn modelId="{F14B111B-7D97-41C9-AF62-51273A01242D}" type="presParOf" srcId="{169F1861-F4D7-4141-9B28-C509CF74B67E}" destId="{69D3D754-0B55-4F58-97D5-6F2BEBD291B2}" srcOrd="4" destOrd="0" presId="urn:microsoft.com/office/officeart/2005/8/layout/hierarchy5"/>
    <dgm:cxn modelId="{397B9859-1FF6-4AFE-B834-89352D7728CE}" type="presParOf" srcId="{69D3D754-0B55-4F58-97D5-6F2BEBD291B2}" destId="{CF2661BD-5505-4393-AE2F-D7051B56C3C5}" srcOrd="0" destOrd="0" presId="urn:microsoft.com/office/officeart/2005/8/layout/hierarchy5"/>
    <dgm:cxn modelId="{FA7C64DA-5BCA-44B4-BA94-F89FF63A5694}" type="presParOf" srcId="{169F1861-F4D7-4141-9B28-C509CF74B67E}" destId="{1D5A4BB8-C985-4334-AB18-90913D714269}" srcOrd="5" destOrd="0" presId="urn:microsoft.com/office/officeart/2005/8/layout/hierarchy5"/>
    <dgm:cxn modelId="{5DF5E4CF-5686-476D-82EC-79FED84FE75E}" type="presParOf" srcId="{1D5A4BB8-C985-4334-AB18-90913D714269}" destId="{35BED24C-7EAB-495B-876C-A26A9B4B5E22}" srcOrd="0" destOrd="0" presId="urn:microsoft.com/office/officeart/2005/8/layout/hierarchy5"/>
    <dgm:cxn modelId="{3C293447-5AEB-45D5-A9F7-00CF6F850945}" type="presParOf" srcId="{1D5A4BB8-C985-4334-AB18-90913D714269}" destId="{5807FA39-646A-49F5-92C0-54ECEDE5A5C1}" srcOrd="1" destOrd="0" presId="urn:microsoft.com/office/officeart/2005/8/layout/hierarchy5"/>
    <dgm:cxn modelId="{2FE12104-ED4B-4719-A494-75614E606EE6}" type="presParOf" srcId="{169F1861-F4D7-4141-9B28-C509CF74B67E}" destId="{3506798C-6485-47E3-9F67-D5AF34458CDA}" srcOrd="6" destOrd="0" presId="urn:microsoft.com/office/officeart/2005/8/layout/hierarchy5"/>
    <dgm:cxn modelId="{8D7CED74-052C-48F6-9D81-AFC4A1B370B7}" type="presParOf" srcId="{3506798C-6485-47E3-9F67-D5AF34458CDA}" destId="{F52ACAE1-2CAE-4AF1-928A-53465B437047}" srcOrd="0" destOrd="0" presId="urn:microsoft.com/office/officeart/2005/8/layout/hierarchy5"/>
    <dgm:cxn modelId="{94F18207-D463-4044-AA04-92FA6BAC0567}" type="presParOf" srcId="{169F1861-F4D7-4141-9B28-C509CF74B67E}" destId="{DA136803-109D-4077-BC50-C0F9B1FD60FF}" srcOrd="7" destOrd="0" presId="urn:microsoft.com/office/officeart/2005/8/layout/hierarchy5"/>
    <dgm:cxn modelId="{211E4B55-B79F-4A38-A717-3D87031331A7}" type="presParOf" srcId="{DA136803-109D-4077-BC50-C0F9B1FD60FF}" destId="{9948A1C0-B7D9-417A-8389-EF975249EF4E}" srcOrd="0" destOrd="0" presId="urn:microsoft.com/office/officeart/2005/8/layout/hierarchy5"/>
    <dgm:cxn modelId="{D419DC4F-4F26-47D9-8F96-43510362A450}" type="presParOf" srcId="{DA136803-109D-4077-BC50-C0F9B1FD60FF}" destId="{CDFA0421-239F-4576-A8AF-85D69A8CD5BD}" srcOrd="1" destOrd="0" presId="urn:microsoft.com/office/officeart/2005/8/layout/hierarchy5"/>
    <dgm:cxn modelId="{2A422C4D-0A29-40F7-A0C7-1BC23F7372BC}" type="presParOf" srcId="{CDFA0421-239F-4576-A8AF-85D69A8CD5BD}" destId="{57FEC1C1-0D7C-4167-9D63-B46878D98601}" srcOrd="0" destOrd="0" presId="urn:microsoft.com/office/officeart/2005/8/layout/hierarchy5"/>
    <dgm:cxn modelId="{250A8092-0AD6-44D0-A21D-682C83F6C81F}" type="presParOf" srcId="{57FEC1C1-0D7C-4167-9D63-B46878D98601}" destId="{6689805F-9C35-49CE-A36C-055882F94931}" srcOrd="0" destOrd="0" presId="urn:microsoft.com/office/officeart/2005/8/layout/hierarchy5"/>
    <dgm:cxn modelId="{C2989D65-6A18-4AD7-86DD-ED80EECE7D32}" type="presParOf" srcId="{CDFA0421-239F-4576-A8AF-85D69A8CD5BD}" destId="{D5C1EF81-22B5-4C08-9743-8D9CDFC1623B}" srcOrd="1" destOrd="0" presId="urn:microsoft.com/office/officeart/2005/8/layout/hierarchy5"/>
    <dgm:cxn modelId="{C7DDDCE0-5207-44FF-BCCF-EF4993E758DD}" type="presParOf" srcId="{D5C1EF81-22B5-4C08-9743-8D9CDFC1623B}" destId="{A71A601B-3EAA-407A-9AA3-5298401243D7}" srcOrd="0" destOrd="0" presId="urn:microsoft.com/office/officeart/2005/8/layout/hierarchy5"/>
    <dgm:cxn modelId="{55576A18-05F0-4631-8E83-05BC6883C907}" type="presParOf" srcId="{D5C1EF81-22B5-4C08-9743-8D9CDFC1623B}" destId="{DA08621C-1824-49F8-85F9-D06A15E259F8}" srcOrd="1" destOrd="0" presId="urn:microsoft.com/office/officeart/2005/8/layout/hierarchy5"/>
    <dgm:cxn modelId="{A94FA8D8-C9F7-4751-84DA-83424BACA3A8}" type="presParOf" srcId="{CDFA0421-239F-4576-A8AF-85D69A8CD5BD}" destId="{2231E06F-C500-41D3-8314-BC985D8173E1}" srcOrd="2" destOrd="0" presId="urn:microsoft.com/office/officeart/2005/8/layout/hierarchy5"/>
    <dgm:cxn modelId="{9451F08B-38AB-4B38-90D8-551318A19ABA}" type="presParOf" srcId="{2231E06F-C500-41D3-8314-BC985D8173E1}" destId="{9B34ACFA-71EA-4ED7-BAED-80C6857E8BD6}" srcOrd="0" destOrd="0" presId="urn:microsoft.com/office/officeart/2005/8/layout/hierarchy5"/>
    <dgm:cxn modelId="{259B9859-7E1A-40E4-8AB7-7CF39F0366DD}" type="presParOf" srcId="{CDFA0421-239F-4576-A8AF-85D69A8CD5BD}" destId="{D910C613-4C66-4C03-BB0A-A866BD257D85}" srcOrd="3" destOrd="0" presId="urn:microsoft.com/office/officeart/2005/8/layout/hierarchy5"/>
    <dgm:cxn modelId="{08778DA6-4E88-43C2-A597-07EC287E6B9D}" type="presParOf" srcId="{D910C613-4C66-4C03-BB0A-A866BD257D85}" destId="{3AB2646E-B08C-454B-BA10-EAD714B00326}" srcOrd="0" destOrd="0" presId="urn:microsoft.com/office/officeart/2005/8/layout/hierarchy5"/>
    <dgm:cxn modelId="{9E2C991B-2F56-4EC6-AE33-9F0CCC7CE952}" type="presParOf" srcId="{D910C613-4C66-4C03-BB0A-A866BD257D85}" destId="{85B7C0DB-0849-4C12-8E2B-B937380D9AC4}" srcOrd="1" destOrd="0" presId="urn:microsoft.com/office/officeart/2005/8/layout/hierarchy5"/>
    <dgm:cxn modelId="{6083EC48-9CCB-4D66-8A5E-B7D6E7A6225E}" type="presParOf" srcId="{CDFA0421-239F-4576-A8AF-85D69A8CD5BD}" destId="{8BC3C9F2-ADA3-4889-9327-55A7AE118BB8}" srcOrd="4" destOrd="0" presId="urn:microsoft.com/office/officeart/2005/8/layout/hierarchy5"/>
    <dgm:cxn modelId="{1BA97F15-A9BC-476C-A6B2-F5FABE78A403}" type="presParOf" srcId="{8BC3C9F2-ADA3-4889-9327-55A7AE118BB8}" destId="{2DF868C0-D431-4A77-9894-64D597A8DD94}" srcOrd="0" destOrd="0" presId="urn:microsoft.com/office/officeart/2005/8/layout/hierarchy5"/>
    <dgm:cxn modelId="{7C5EFFB3-2A87-4F4D-A37B-A03C108B7350}" type="presParOf" srcId="{CDFA0421-239F-4576-A8AF-85D69A8CD5BD}" destId="{2D4B2DD3-94D6-47EF-ADD5-A3118987CEF0}" srcOrd="5" destOrd="0" presId="urn:microsoft.com/office/officeart/2005/8/layout/hierarchy5"/>
    <dgm:cxn modelId="{B5BC89F3-F2ED-4142-B8F0-6B33A43C6ADD}" type="presParOf" srcId="{2D4B2DD3-94D6-47EF-ADD5-A3118987CEF0}" destId="{062E8DCB-DB2E-48CC-BC85-8D40C3593864}" srcOrd="0" destOrd="0" presId="urn:microsoft.com/office/officeart/2005/8/layout/hierarchy5"/>
    <dgm:cxn modelId="{6BDD02D2-5CA2-4CB3-857B-5D5BF919AC00}" type="presParOf" srcId="{2D4B2DD3-94D6-47EF-ADD5-A3118987CEF0}" destId="{655FA907-1BAB-41F6-B31D-39E34D612782}" srcOrd="1" destOrd="0" presId="urn:microsoft.com/office/officeart/2005/8/layout/hierarchy5"/>
    <dgm:cxn modelId="{C0FA1023-A17B-4B4A-AD23-1DF7406C26B8}" type="presParOf" srcId="{CDFA0421-239F-4576-A8AF-85D69A8CD5BD}" destId="{E6F3776E-B592-4660-B4D6-92318E1B6AA0}" srcOrd="6" destOrd="0" presId="urn:microsoft.com/office/officeart/2005/8/layout/hierarchy5"/>
    <dgm:cxn modelId="{FB23A22A-7F07-4E41-819A-7D654F477AB0}" type="presParOf" srcId="{E6F3776E-B592-4660-B4D6-92318E1B6AA0}" destId="{DF4DC7F9-0934-481E-8E30-6781390F50B9}" srcOrd="0" destOrd="0" presId="urn:microsoft.com/office/officeart/2005/8/layout/hierarchy5"/>
    <dgm:cxn modelId="{46C39E70-1F1F-4173-B218-B6B298E96BBC}" type="presParOf" srcId="{CDFA0421-239F-4576-A8AF-85D69A8CD5BD}" destId="{08FDE2C5-1F10-46CF-8674-3B0FB210BB30}" srcOrd="7" destOrd="0" presId="urn:microsoft.com/office/officeart/2005/8/layout/hierarchy5"/>
    <dgm:cxn modelId="{BBB52755-43F7-46A9-BEBA-06082429D166}" type="presParOf" srcId="{08FDE2C5-1F10-46CF-8674-3B0FB210BB30}" destId="{B6E02A0C-8A0C-4794-B7AC-C91A60920CF5}" srcOrd="0" destOrd="0" presId="urn:microsoft.com/office/officeart/2005/8/layout/hierarchy5"/>
    <dgm:cxn modelId="{462CC8B7-3F5C-45A1-A42C-ACE4AD8D38A1}" type="presParOf" srcId="{08FDE2C5-1F10-46CF-8674-3B0FB210BB30}" destId="{CEBCD2BF-2777-481A-B56C-C9863E7FD953}" srcOrd="1" destOrd="0" presId="urn:microsoft.com/office/officeart/2005/8/layout/hierarchy5"/>
    <dgm:cxn modelId="{92A02DC8-E6EF-405E-AEC1-1C340F5AA43A}" type="presParOf" srcId="{169F1861-F4D7-4141-9B28-C509CF74B67E}" destId="{BE34A7A9-AC35-46A1-904E-DEA6C9F895F0}" srcOrd="8" destOrd="0" presId="urn:microsoft.com/office/officeart/2005/8/layout/hierarchy5"/>
    <dgm:cxn modelId="{B1332A9D-D58C-4A73-A2E5-C0DDB75CF80F}" type="presParOf" srcId="{BE34A7A9-AC35-46A1-904E-DEA6C9F895F0}" destId="{EEE46B49-9A6B-4C9F-91B9-8B1836F9CFFA}" srcOrd="0" destOrd="0" presId="urn:microsoft.com/office/officeart/2005/8/layout/hierarchy5"/>
    <dgm:cxn modelId="{B5524216-4C61-4884-873E-CBDDA31C51D6}" type="presParOf" srcId="{169F1861-F4D7-4141-9B28-C509CF74B67E}" destId="{3263394D-E9B9-4BD3-B11A-780069B9BEE5}" srcOrd="9" destOrd="0" presId="urn:microsoft.com/office/officeart/2005/8/layout/hierarchy5"/>
    <dgm:cxn modelId="{31E8DE3E-3E83-4A82-8783-B163322E9A16}" type="presParOf" srcId="{3263394D-E9B9-4BD3-B11A-780069B9BEE5}" destId="{0E84D579-DE3D-477A-A9BF-A738B94ACB2F}" srcOrd="0" destOrd="0" presId="urn:microsoft.com/office/officeart/2005/8/layout/hierarchy5"/>
    <dgm:cxn modelId="{10DB1FA1-F0C4-4D69-BC8E-F4027E7F2C63}" type="presParOf" srcId="{3263394D-E9B9-4BD3-B11A-780069B9BEE5}" destId="{9C78915E-3154-4D21-8084-1FEC85BADB4D}" srcOrd="1" destOrd="0" presId="urn:microsoft.com/office/officeart/2005/8/layout/hierarchy5"/>
    <dgm:cxn modelId="{590DFF38-608B-4BD1-8D70-A6A936BAA178}" type="presParOf" srcId="{169F1861-F4D7-4141-9B28-C509CF74B67E}" destId="{883A08E7-1F63-4790-92FB-BB2586628CBC}" srcOrd="10" destOrd="0" presId="urn:microsoft.com/office/officeart/2005/8/layout/hierarchy5"/>
    <dgm:cxn modelId="{7572BA65-5703-4A83-9A4F-A32BA2037DFB}" type="presParOf" srcId="{883A08E7-1F63-4790-92FB-BB2586628CBC}" destId="{A146AEA1-7405-4409-BC62-D59123189CEA}" srcOrd="0" destOrd="0" presId="urn:microsoft.com/office/officeart/2005/8/layout/hierarchy5"/>
    <dgm:cxn modelId="{B532435A-57FC-4DEE-96AE-6326B6C32CE2}" type="presParOf" srcId="{169F1861-F4D7-4141-9B28-C509CF74B67E}" destId="{8C8C0874-F38F-49E3-B38C-9B01290EFF48}" srcOrd="11" destOrd="0" presId="urn:microsoft.com/office/officeart/2005/8/layout/hierarchy5"/>
    <dgm:cxn modelId="{8881A87A-AF33-4ABC-9123-62AEA6AC6FB1}" type="presParOf" srcId="{8C8C0874-F38F-49E3-B38C-9B01290EFF48}" destId="{37765F60-3A09-456A-A28A-A67844F6655C}" srcOrd="0" destOrd="0" presId="urn:microsoft.com/office/officeart/2005/8/layout/hierarchy5"/>
    <dgm:cxn modelId="{C217F677-59E7-4252-80B7-7D295956DACA}" type="presParOf" srcId="{8C8C0874-F38F-49E3-B38C-9B01290EFF48}" destId="{96A69C07-3ED9-4D26-9004-E8E20F0E7F29}" srcOrd="1" destOrd="0" presId="urn:microsoft.com/office/officeart/2005/8/layout/hierarchy5"/>
    <dgm:cxn modelId="{031DE5B7-C2D7-40C4-8E96-861400F215D7}" type="presParOf" srcId="{939CF717-2FB6-42D3-B5AC-0CC944DBAD32}" destId="{9E6B2FEC-AFF5-413B-B48C-4BB41D15507F}" srcOrd="6" destOrd="0" presId="urn:microsoft.com/office/officeart/2005/8/layout/hierarchy5"/>
    <dgm:cxn modelId="{51674C61-E788-4523-8345-CB0BEC399E13}" type="presParOf" srcId="{9E6B2FEC-AFF5-413B-B48C-4BB41D15507F}" destId="{7C1BA080-A7EC-4AA2-B904-BB44A75C39F9}" srcOrd="0" destOrd="0" presId="urn:microsoft.com/office/officeart/2005/8/layout/hierarchy5"/>
    <dgm:cxn modelId="{A5876CB4-56AC-42F3-ABDF-ADB06ACB6FD6}" type="presParOf" srcId="{939CF717-2FB6-42D3-B5AC-0CC944DBAD32}" destId="{3D4DB9BA-A770-4E9E-BCC8-2FF308DC0829}" srcOrd="7" destOrd="0" presId="urn:microsoft.com/office/officeart/2005/8/layout/hierarchy5"/>
    <dgm:cxn modelId="{EAD3FFBE-FCD1-401D-8508-6EA6A307FCFA}" type="presParOf" srcId="{3D4DB9BA-A770-4E9E-BCC8-2FF308DC0829}" destId="{44230940-3728-4D05-94AC-F1810F9BA694}" srcOrd="0" destOrd="0" presId="urn:microsoft.com/office/officeart/2005/8/layout/hierarchy5"/>
    <dgm:cxn modelId="{42A52B2D-76EB-4340-8341-9B2795B2ADBB}" type="presParOf" srcId="{3D4DB9BA-A770-4E9E-BCC8-2FF308DC0829}" destId="{B6AC3E57-7B98-431A-B0CE-4C70942791B8}" srcOrd="1" destOrd="0" presId="urn:microsoft.com/office/officeart/2005/8/layout/hierarchy5"/>
    <dgm:cxn modelId="{989E3CA9-03DF-408F-BC84-8A101C34264E}" type="presParOf" srcId="{939CF717-2FB6-42D3-B5AC-0CC944DBAD32}" destId="{4C9EFAA8-D305-435E-A1C8-556135D20029}" srcOrd="8" destOrd="0" presId="urn:microsoft.com/office/officeart/2005/8/layout/hierarchy5"/>
    <dgm:cxn modelId="{908816D8-7D74-44F1-B64A-A88E5BD2C6EF}" type="presParOf" srcId="{4C9EFAA8-D305-435E-A1C8-556135D20029}" destId="{2C42DBF8-4D92-49FE-A61C-D81C13F7BE07}" srcOrd="0" destOrd="0" presId="urn:microsoft.com/office/officeart/2005/8/layout/hierarchy5"/>
    <dgm:cxn modelId="{4B0392CA-0216-4A41-92E2-99AC6DBD7739}" type="presParOf" srcId="{939CF717-2FB6-42D3-B5AC-0CC944DBAD32}" destId="{F468D97D-C679-4029-B775-AFB21C89C636}" srcOrd="9" destOrd="0" presId="urn:microsoft.com/office/officeart/2005/8/layout/hierarchy5"/>
    <dgm:cxn modelId="{D223CB4B-1435-46B7-8437-5D4BA1D5C973}" type="presParOf" srcId="{F468D97D-C679-4029-B775-AFB21C89C636}" destId="{A519D285-A3C0-420C-958D-5B285AF3DBC6}" srcOrd="0" destOrd="0" presId="urn:microsoft.com/office/officeart/2005/8/layout/hierarchy5"/>
    <dgm:cxn modelId="{20E74A4E-C51F-4F74-BF6B-A5C1773E547E}" type="presParOf" srcId="{F468D97D-C679-4029-B775-AFB21C89C636}" destId="{AB45048A-F99E-4C55-9AEA-B3CAA9DF63C2}" srcOrd="1" destOrd="0" presId="urn:microsoft.com/office/officeart/2005/8/layout/hierarchy5"/>
    <dgm:cxn modelId="{0D10BEB4-EA54-4626-A6C3-2E85E31225E5}" type="presParOf" srcId="{F5AF4204-42C4-4F3F-A201-3623ACCEB953}" destId="{B4CEFC96-EFFB-43F7-8260-1D8DCF2D7533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146CB-F5F5-4069-A111-4F3D813873F9}">
      <dsp:nvSpPr>
        <dsp:cNvPr id="0" name=""/>
        <dsp:cNvSpPr/>
      </dsp:nvSpPr>
      <dsp:spPr>
        <a:xfrm>
          <a:off x="255167" y="1720835"/>
          <a:ext cx="1359697" cy="1164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0" kern="1200" dirty="0">
              <a:effectLst/>
            </a:rPr>
            <a:t>Ministro da CGU</a:t>
          </a:r>
        </a:p>
      </dsp:txBody>
      <dsp:txXfrm>
        <a:off x="289263" y="1754931"/>
        <a:ext cx="1291505" cy="1095933"/>
      </dsp:txXfrm>
    </dsp:sp>
    <dsp:sp modelId="{E13BD3D4-B46B-4927-BA19-0A3E7D2FCD83}">
      <dsp:nvSpPr>
        <dsp:cNvPr id="0" name=""/>
        <dsp:cNvSpPr/>
      </dsp:nvSpPr>
      <dsp:spPr>
        <a:xfrm rot="13374">
          <a:off x="1614864" y="2290334"/>
          <a:ext cx="38619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86197" y="133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1798308" y="2293994"/>
        <a:ext cx="19309" cy="19309"/>
      </dsp:txXfrm>
    </dsp:sp>
    <dsp:sp modelId="{DC1C33BB-3FC8-43E1-B3F7-9ADF4A4B5A97}">
      <dsp:nvSpPr>
        <dsp:cNvPr id="0" name=""/>
        <dsp:cNvSpPr/>
      </dsp:nvSpPr>
      <dsp:spPr>
        <a:xfrm>
          <a:off x="2001060" y="1742869"/>
          <a:ext cx="1359697" cy="1123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0" kern="1200" dirty="0">
              <a:effectLst/>
            </a:rPr>
            <a:t>Sec. Executiva</a:t>
          </a:r>
        </a:p>
      </dsp:txBody>
      <dsp:txXfrm>
        <a:off x="2033953" y="1775762"/>
        <a:ext cx="1293911" cy="1057276"/>
      </dsp:txXfrm>
    </dsp:sp>
    <dsp:sp modelId="{898F6B69-9007-4AB3-8804-9F0A331D4381}">
      <dsp:nvSpPr>
        <dsp:cNvPr id="0" name=""/>
        <dsp:cNvSpPr/>
      </dsp:nvSpPr>
      <dsp:spPr>
        <a:xfrm rot="17812713">
          <a:off x="2904528" y="1548353"/>
          <a:ext cx="166537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665378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695583" y="1520034"/>
        <a:ext cx="83268" cy="83268"/>
      </dsp:txXfrm>
    </dsp:sp>
    <dsp:sp modelId="{3C8DE81F-3795-4758-A3B0-09DC5C28F5CA}">
      <dsp:nvSpPr>
        <dsp:cNvPr id="0" name=""/>
        <dsp:cNvSpPr/>
      </dsp:nvSpPr>
      <dsp:spPr>
        <a:xfrm>
          <a:off x="4113677" y="479013"/>
          <a:ext cx="1359697" cy="679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/>
            <a:t>SCC</a:t>
          </a:r>
        </a:p>
      </dsp:txBody>
      <dsp:txXfrm>
        <a:off x="4133589" y="498925"/>
        <a:ext cx="1319873" cy="640024"/>
      </dsp:txXfrm>
    </dsp:sp>
    <dsp:sp modelId="{9F29B769-E97C-484D-AB0C-C11A3CB793F5}">
      <dsp:nvSpPr>
        <dsp:cNvPr id="0" name=""/>
        <dsp:cNvSpPr/>
      </dsp:nvSpPr>
      <dsp:spPr>
        <a:xfrm rot="18933537">
          <a:off x="3209942" y="1921900"/>
          <a:ext cx="105455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054550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710853" y="1908851"/>
        <a:ext cx="52727" cy="52727"/>
      </dsp:txXfrm>
    </dsp:sp>
    <dsp:sp modelId="{742CEFBC-854D-4FED-AACD-08319E830186}">
      <dsp:nvSpPr>
        <dsp:cNvPr id="0" name=""/>
        <dsp:cNvSpPr/>
      </dsp:nvSpPr>
      <dsp:spPr>
        <a:xfrm>
          <a:off x="4113677" y="1226106"/>
          <a:ext cx="1359697" cy="679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/>
            <a:t>OGU</a:t>
          </a:r>
        </a:p>
      </dsp:txBody>
      <dsp:txXfrm>
        <a:off x="4133589" y="1246018"/>
        <a:ext cx="1319873" cy="640024"/>
      </dsp:txXfrm>
    </dsp:sp>
    <dsp:sp modelId="{119A95B2-C000-45CD-A36D-68412659308D}">
      <dsp:nvSpPr>
        <dsp:cNvPr id="0" name=""/>
        <dsp:cNvSpPr/>
      </dsp:nvSpPr>
      <dsp:spPr>
        <a:xfrm rot="355729">
          <a:off x="3358733" y="2330179"/>
          <a:ext cx="75696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56968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718293" y="2324571"/>
        <a:ext cx="37848" cy="37848"/>
      </dsp:txXfrm>
    </dsp:sp>
    <dsp:sp modelId="{05BE648B-3E95-45BC-989E-A09FA5685B68}">
      <dsp:nvSpPr>
        <dsp:cNvPr id="0" name=""/>
        <dsp:cNvSpPr/>
      </dsp:nvSpPr>
      <dsp:spPr>
        <a:xfrm>
          <a:off x="4113677" y="2042665"/>
          <a:ext cx="1359697" cy="679848"/>
        </a:xfrm>
        <a:prstGeom prst="roundRect">
          <a:avLst>
            <a:gd name="adj" fmla="val 10000"/>
          </a:avLst>
        </a:prstGeom>
        <a:solidFill>
          <a:srgbClr val="5B9BD5">
            <a:lumMod val="50000"/>
          </a:srgbClr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SFC</a:t>
          </a:r>
        </a:p>
      </dsp:txBody>
      <dsp:txXfrm>
        <a:off x="4133589" y="2062577"/>
        <a:ext cx="1319873" cy="640024"/>
      </dsp:txXfrm>
    </dsp:sp>
    <dsp:sp modelId="{D1FC315B-9162-40B4-8E8C-318257F1BEB9}">
      <dsp:nvSpPr>
        <dsp:cNvPr id="0" name=""/>
        <dsp:cNvSpPr/>
      </dsp:nvSpPr>
      <dsp:spPr>
        <a:xfrm rot="17369009">
          <a:off x="4791589" y="1404864"/>
          <a:ext cx="204597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045976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/>
        </a:p>
      </dsp:txBody>
      <dsp:txXfrm>
        <a:off x="5763428" y="1367030"/>
        <a:ext cx="102298" cy="102298"/>
      </dsp:txXfrm>
    </dsp:sp>
    <dsp:sp modelId="{E5C8F8EF-7D13-4DCB-8112-1E89705A79F0}">
      <dsp:nvSpPr>
        <dsp:cNvPr id="0" name=""/>
        <dsp:cNvSpPr/>
      </dsp:nvSpPr>
      <dsp:spPr>
        <a:xfrm>
          <a:off x="6155780" y="113846"/>
          <a:ext cx="1359697" cy="67984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0" kern="1200" dirty="0">
              <a:solidFill>
                <a:schemeClr val="tx1"/>
              </a:solidFill>
              <a:effectLst/>
            </a:rPr>
            <a:t>DAE</a:t>
          </a:r>
        </a:p>
      </dsp:txBody>
      <dsp:txXfrm>
        <a:off x="6175692" y="133758"/>
        <a:ext cx="1319873" cy="640024"/>
      </dsp:txXfrm>
    </dsp:sp>
    <dsp:sp modelId="{39770155-839E-4945-BCE1-5E5AF5E1AC71}">
      <dsp:nvSpPr>
        <dsp:cNvPr id="0" name=""/>
        <dsp:cNvSpPr/>
      </dsp:nvSpPr>
      <dsp:spPr>
        <a:xfrm rot="18000294">
          <a:off x="5132273" y="1778411"/>
          <a:ext cx="136460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364608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780462" y="1757611"/>
        <a:ext cx="68230" cy="68230"/>
      </dsp:txXfrm>
    </dsp:sp>
    <dsp:sp modelId="{232F7402-8CB3-468A-9011-2DEC587C7E36}">
      <dsp:nvSpPr>
        <dsp:cNvPr id="0" name=""/>
        <dsp:cNvSpPr/>
      </dsp:nvSpPr>
      <dsp:spPr>
        <a:xfrm>
          <a:off x="6155780" y="860938"/>
          <a:ext cx="1359697" cy="67984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0" kern="1200" dirty="0">
              <a:solidFill>
                <a:schemeClr val="tx1"/>
              </a:solidFill>
              <a:effectLst/>
            </a:rPr>
            <a:t>DG</a:t>
          </a:r>
        </a:p>
      </dsp:txBody>
      <dsp:txXfrm>
        <a:off x="6175692" y="880850"/>
        <a:ext cx="1319873" cy="640024"/>
      </dsp:txXfrm>
    </dsp:sp>
    <dsp:sp modelId="{69D3D754-0B55-4F58-97D5-6F2BEBD291B2}">
      <dsp:nvSpPr>
        <dsp:cNvPr id="0" name=""/>
        <dsp:cNvSpPr/>
      </dsp:nvSpPr>
      <dsp:spPr>
        <a:xfrm rot="19650379">
          <a:off x="5410045" y="2151957"/>
          <a:ext cx="80906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09063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794350" y="2145046"/>
        <a:ext cx="40453" cy="40453"/>
      </dsp:txXfrm>
    </dsp:sp>
    <dsp:sp modelId="{35BED24C-7EAB-495B-876C-A26A9B4B5E22}">
      <dsp:nvSpPr>
        <dsp:cNvPr id="0" name=""/>
        <dsp:cNvSpPr/>
      </dsp:nvSpPr>
      <dsp:spPr>
        <a:xfrm>
          <a:off x="6155780" y="1608031"/>
          <a:ext cx="1359697" cy="67984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0" kern="1200" dirty="0">
              <a:solidFill>
                <a:schemeClr val="tx1"/>
              </a:solidFill>
              <a:effectLst/>
            </a:rPr>
            <a:t>DS</a:t>
          </a:r>
        </a:p>
      </dsp:txBody>
      <dsp:txXfrm>
        <a:off x="6175692" y="1627943"/>
        <a:ext cx="1319873" cy="640024"/>
      </dsp:txXfrm>
    </dsp:sp>
    <dsp:sp modelId="{3506798C-6485-47E3-9F67-D5AF34458CDA}">
      <dsp:nvSpPr>
        <dsp:cNvPr id="0" name=""/>
        <dsp:cNvSpPr/>
      </dsp:nvSpPr>
      <dsp:spPr>
        <a:xfrm rot="1571307">
          <a:off x="5434342" y="2537081"/>
          <a:ext cx="76046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60469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795565" y="2531385"/>
        <a:ext cx="38023" cy="38023"/>
      </dsp:txXfrm>
    </dsp:sp>
    <dsp:sp modelId="{9948A1C0-B7D9-417A-8389-EF975249EF4E}">
      <dsp:nvSpPr>
        <dsp:cNvPr id="0" name=""/>
        <dsp:cNvSpPr/>
      </dsp:nvSpPr>
      <dsp:spPr>
        <a:xfrm>
          <a:off x="6155780" y="2378279"/>
          <a:ext cx="1359697" cy="67984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</a:t>
          </a:r>
        </a:p>
      </dsp:txBody>
      <dsp:txXfrm>
        <a:off x="6175692" y="2398191"/>
        <a:ext cx="1319873" cy="640024"/>
      </dsp:txXfrm>
    </dsp:sp>
    <dsp:sp modelId="{57FEC1C1-0D7C-4167-9D63-B46878D98601}">
      <dsp:nvSpPr>
        <dsp:cNvPr id="0" name=""/>
        <dsp:cNvSpPr/>
      </dsp:nvSpPr>
      <dsp:spPr>
        <a:xfrm rot="17734175">
          <a:off x="7126949" y="2088279"/>
          <a:ext cx="136711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367110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7776327" y="2067417"/>
        <a:ext cx="68355" cy="68355"/>
      </dsp:txXfrm>
    </dsp:sp>
    <dsp:sp modelId="{A71A601B-3EAA-407A-9AA3-5298401243D7}">
      <dsp:nvSpPr>
        <dsp:cNvPr id="0" name=""/>
        <dsp:cNvSpPr/>
      </dsp:nvSpPr>
      <dsp:spPr>
        <a:xfrm>
          <a:off x="8105532" y="1145061"/>
          <a:ext cx="1359697" cy="67984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0" kern="1200" dirty="0" smtClean="0">
              <a:solidFill>
                <a:schemeClr val="tx1"/>
              </a:solidFill>
              <a:effectLst/>
            </a:rPr>
            <a:t>CGTIC</a:t>
          </a:r>
          <a:endParaRPr lang="pt-BR" sz="2300" b="0" kern="1200" dirty="0">
            <a:solidFill>
              <a:schemeClr val="tx1"/>
            </a:solidFill>
            <a:effectLst/>
          </a:endParaRPr>
        </a:p>
      </dsp:txBody>
      <dsp:txXfrm>
        <a:off x="8125444" y="1164973"/>
        <a:ext cx="1319873" cy="640024"/>
      </dsp:txXfrm>
    </dsp:sp>
    <dsp:sp modelId="{2231E06F-C500-41D3-8314-BC985D8173E1}">
      <dsp:nvSpPr>
        <dsp:cNvPr id="0" name=""/>
        <dsp:cNvSpPr/>
      </dsp:nvSpPr>
      <dsp:spPr>
        <a:xfrm rot="19312887">
          <a:off x="7435503" y="2473403"/>
          <a:ext cx="75000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50003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7791754" y="2467969"/>
        <a:ext cx="37500" cy="37500"/>
      </dsp:txXfrm>
    </dsp:sp>
    <dsp:sp modelId="{3AB2646E-B08C-454B-BA10-EAD714B00326}">
      <dsp:nvSpPr>
        <dsp:cNvPr id="0" name=""/>
        <dsp:cNvSpPr/>
      </dsp:nvSpPr>
      <dsp:spPr>
        <a:xfrm>
          <a:off x="8105532" y="1915309"/>
          <a:ext cx="1359697" cy="67984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0" kern="1200" dirty="0">
              <a:solidFill>
                <a:schemeClr val="tx1"/>
              </a:solidFill>
              <a:effectLst/>
            </a:rPr>
            <a:t>CGTRAN</a:t>
          </a:r>
        </a:p>
      </dsp:txBody>
      <dsp:txXfrm>
        <a:off x="8125444" y="1935221"/>
        <a:ext cx="1319873" cy="640024"/>
      </dsp:txXfrm>
    </dsp:sp>
    <dsp:sp modelId="{8BC3C9F2-ADA3-4889-9327-55A7AE118BB8}">
      <dsp:nvSpPr>
        <dsp:cNvPr id="0" name=""/>
        <dsp:cNvSpPr/>
      </dsp:nvSpPr>
      <dsp:spPr>
        <a:xfrm rot="2138383">
          <a:off x="7447482" y="2916417"/>
          <a:ext cx="72604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26044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7792353" y="2911581"/>
        <a:ext cx="36302" cy="36302"/>
      </dsp:txXfrm>
    </dsp:sp>
    <dsp:sp modelId="{062E8DCB-DB2E-48CC-BC85-8D40C3593864}">
      <dsp:nvSpPr>
        <dsp:cNvPr id="0" name=""/>
        <dsp:cNvSpPr/>
      </dsp:nvSpPr>
      <dsp:spPr>
        <a:xfrm>
          <a:off x="8105532" y="2801336"/>
          <a:ext cx="1359697" cy="67984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u="sng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CGENE</a:t>
          </a:r>
        </a:p>
      </dsp:txBody>
      <dsp:txXfrm>
        <a:off x="8125444" y="2821248"/>
        <a:ext cx="1319873" cy="640024"/>
      </dsp:txXfrm>
    </dsp:sp>
    <dsp:sp modelId="{E6F3776E-B592-4660-B4D6-92318E1B6AA0}">
      <dsp:nvSpPr>
        <dsp:cNvPr id="0" name=""/>
        <dsp:cNvSpPr/>
      </dsp:nvSpPr>
      <dsp:spPr>
        <a:xfrm rot="3923724">
          <a:off x="7101907" y="3349147"/>
          <a:ext cx="141719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17194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7775075" y="3327033"/>
        <a:ext cx="70859" cy="70859"/>
      </dsp:txXfrm>
    </dsp:sp>
    <dsp:sp modelId="{B6E02A0C-8A0C-4794-B7AC-C91A60920CF5}">
      <dsp:nvSpPr>
        <dsp:cNvPr id="0" name=""/>
        <dsp:cNvSpPr/>
      </dsp:nvSpPr>
      <dsp:spPr>
        <a:xfrm>
          <a:off x="8105532" y="3666797"/>
          <a:ext cx="1359697" cy="67984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u="sng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CGDRA</a:t>
          </a:r>
        </a:p>
      </dsp:txBody>
      <dsp:txXfrm>
        <a:off x="8125444" y="3686709"/>
        <a:ext cx="1319873" cy="640024"/>
      </dsp:txXfrm>
    </dsp:sp>
    <dsp:sp modelId="{BE34A7A9-AC35-46A1-904E-DEA6C9F895F0}">
      <dsp:nvSpPr>
        <dsp:cNvPr id="0" name=""/>
        <dsp:cNvSpPr/>
      </dsp:nvSpPr>
      <dsp:spPr>
        <a:xfrm rot="3511740">
          <a:off x="5161016" y="2926699"/>
          <a:ext cx="130712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307121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781899" y="2907337"/>
        <a:ext cx="65356" cy="65356"/>
      </dsp:txXfrm>
    </dsp:sp>
    <dsp:sp modelId="{0E84D579-DE3D-477A-A9BF-A738B94ACB2F}">
      <dsp:nvSpPr>
        <dsp:cNvPr id="0" name=""/>
        <dsp:cNvSpPr/>
      </dsp:nvSpPr>
      <dsp:spPr>
        <a:xfrm>
          <a:off x="6155780" y="3157515"/>
          <a:ext cx="1359697" cy="67984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0" kern="1200" dirty="0">
              <a:solidFill>
                <a:schemeClr val="tx1"/>
              </a:solidFill>
              <a:effectLst/>
            </a:rPr>
            <a:t>DE</a:t>
          </a:r>
        </a:p>
      </dsp:txBody>
      <dsp:txXfrm>
        <a:off x="6175692" y="3177427"/>
        <a:ext cx="1319873" cy="640024"/>
      </dsp:txXfrm>
    </dsp:sp>
    <dsp:sp modelId="{883A08E7-1F63-4790-92FB-BB2586628CBC}">
      <dsp:nvSpPr>
        <dsp:cNvPr id="0" name=""/>
        <dsp:cNvSpPr/>
      </dsp:nvSpPr>
      <dsp:spPr>
        <a:xfrm rot="4190246">
          <a:off x="4824680" y="3298509"/>
          <a:ext cx="197979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979793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/>
        </a:p>
      </dsp:txBody>
      <dsp:txXfrm>
        <a:off x="5765082" y="3262329"/>
        <a:ext cx="98989" cy="98989"/>
      </dsp:txXfrm>
    </dsp:sp>
    <dsp:sp modelId="{37765F60-3A09-456A-A28A-A67844F6655C}">
      <dsp:nvSpPr>
        <dsp:cNvPr id="0" name=""/>
        <dsp:cNvSpPr/>
      </dsp:nvSpPr>
      <dsp:spPr>
        <a:xfrm>
          <a:off x="6155780" y="3901134"/>
          <a:ext cx="1359697" cy="67984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0" kern="1200" dirty="0">
              <a:solidFill>
                <a:schemeClr val="tx1"/>
              </a:solidFill>
              <a:effectLst/>
            </a:rPr>
            <a:t>DPB</a:t>
          </a:r>
        </a:p>
      </dsp:txBody>
      <dsp:txXfrm>
        <a:off x="6175692" y="3921046"/>
        <a:ext cx="1319873" cy="640024"/>
      </dsp:txXfrm>
    </dsp:sp>
    <dsp:sp modelId="{9E6B2FEC-AFF5-413B-B48C-4BB41D15507F}">
      <dsp:nvSpPr>
        <dsp:cNvPr id="0" name=""/>
        <dsp:cNvSpPr/>
      </dsp:nvSpPr>
      <dsp:spPr>
        <a:xfrm rot="2973110">
          <a:off x="3156942" y="2732670"/>
          <a:ext cx="116055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160550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708203" y="2716972"/>
        <a:ext cx="58027" cy="58027"/>
      </dsp:txXfrm>
    </dsp:sp>
    <dsp:sp modelId="{44230940-3728-4D05-94AC-F1810F9BA694}">
      <dsp:nvSpPr>
        <dsp:cNvPr id="0" name=""/>
        <dsp:cNvSpPr/>
      </dsp:nvSpPr>
      <dsp:spPr>
        <a:xfrm>
          <a:off x="4113677" y="2847647"/>
          <a:ext cx="1359697" cy="679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/>
            <a:t>STPC</a:t>
          </a:r>
        </a:p>
      </dsp:txBody>
      <dsp:txXfrm>
        <a:off x="4133589" y="2867559"/>
        <a:ext cx="1319873" cy="640024"/>
      </dsp:txXfrm>
    </dsp:sp>
    <dsp:sp modelId="{4C9EFAA8-D305-435E-A1C8-556135D20029}">
      <dsp:nvSpPr>
        <dsp:cNvPr id="0" name=""/>
        <dsp:cNvSpPr/>
      </dsp:nvSpPr>
      <dsp:spPr>
        <a:xfrm rot="3921880">
          <a:off x="2834093" y="3112006"/>
          <a:ext cx="180624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806247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3692061" y="3080165"/>
        <a:ext cx="90312" cy="90312"/>
      </dsp:txXfrm>
    </dsp:sp>
    <dsp:sp modelId="{A519D285-A3C0-420C-958D-5B285AF3DBC6}">
      <dsp:nvSpPr>
        <dsp:cNvPr id="0" name=""/>
        <dsp:cNvSpPr/>
      </dsp:nvSpPr>
      <dsp:spPr>
        <a:xfrm>
          <a:off x="4113677" y="3606318"/>
          <a:ext cx="1359697" cy="67984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CRG</a:t>
          </a:r>
        </a:p>
      </dsp:txBody>
      <dsp:txXfrm>
        <a:off x="4133589" y="3626230"/>
        <a:ext cx="1319873" cy="640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2B0C348C-CAC4-445C-9B6A-F8CC53EE06AD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E4F5447C-0A08-4AD0-B573-49DA5DAF35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9559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5447C-0A08-4AD0-B573-49DA5DAF35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6862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5447C-0A08-4AD0-B573-49DA5DAF350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937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5447C-0A08-4AD0-B573-49DA5DAF35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089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5447C-0A08-4AD0-B573-49DA5DAF350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434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5447C-0A08-4AD0-B573-49DA5DAF350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786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5447C-0A08-4AD0-B573-49DA5DAF350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005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5447C-0A08-4AD0-B573-49DA5DAF350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843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5447C-0A08-4AD0-B573-49DA5DAF35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635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5447C-0A08-4AD0-B573-49DA5DAF35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701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5447C-0A08-4AD0-B573-49DA5DAF350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4044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5447C-0A08-4AD0-B573-49DA5DAF35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345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5447C-0A08-4AD0-B573-49DA5DAF350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916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5447C-0A08-4AD0-B573-49DA5DAF35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1450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5447C-0A08-4AD0-B573-49DA5DAF350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513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5447C-0A08-4AD0-B573-49DA5DAF350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792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B0CF-74D5-4D4B-9121-81A34F0A7E27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B733-94D4-457B-9766-B29E3BB4B0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5083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B0CF-74D5-4D4B-9121-81A34F0A7E27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B733-94D4-457B-9766-B29E3BB4B0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473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B0CF-74D5-4D4B-9121-81A34F0A7E27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B733-94D4-457B-9766-B29E3BB4B0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832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B0CF-74D5-4D4B-9121-81A34F0A7E27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B733-94D4-457B-9766-B29E3BB4B0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54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B0CF-74D5-4D4B-9121-81A34F0A7E27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B733-94D4-457B-9766-B29E3BB4B0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41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B0CF-74D5-4D4B-9121-81A34F0A7E27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B733-94D4-457B-9766-B29E3BB4B0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66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B0CF-74D5-4D4B-9121-81A34F0A7E27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B733-94D4-457B-9766-B29E3BB4B0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280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B0CF-74D5-4D4B-9121-81A34F0A7E27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B733-94D4-457B-9766-B29E3BB4B0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77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B0CF-74D5-4D4B-9121-81A34F0A7E27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B733-94D4-457B-9766-B29E3BB4B0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959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B0CF-74D5-4D4B-9121-81A34F0A7E27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B733-94D4-457B-9766-B29E3BB4B0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814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B0CF-74D5-4D4B-9121-81A34F0A7E27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B733-94D4-457B-9766-B29E3BB4B0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89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1B0CF-74D5-4D4B-9121-81A34F0A7E27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9B733-94D4-457B-9766-B29E3BB4B0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1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uditoria.cgu.gov.br/download/10822.pdf" TargetMode="External"/><Relationship Id="rId5" Type="http://schemas.openxmlformats.org/officeDocument/2006/relationships/hyperlink" Target="https://auditoria.cgu.gov.br/download/10821.pdf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uditoria.cgu.gov.br/download/13421.pdf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mailto:sfccgmcid@cgu.gov.br" TargetMode="External"/><Relationship Id="rId4" Type="http://schemas.openxmlformats.org/officeDocument/2006/relationships/hyperlink" Target="mailto:stenio.duarte@cgu.gov.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uditoria.cgu.gov.br/download/10211.pdf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9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4573EF5-0F20-4C85-8A7C-34B0BCC2E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3077" y="0"/>
            <a:ext cx="818923" cy="105507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115DA55D-AD65-487A-8373-47ADD12E25A7}"/>
              </a:ext>
            </a:extLst>
          </p:cNvPr>
          <p:cNvSpPr/>
          <p:nvPr/>
        </p:nvSpPr>
        <p:spPr>
          <a:xfrm>
            <a:off x="560725" y="2101922"/>
            <a:ext cx="11070549" cy="3919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Recuperação da Barragem Epitácio Pessoa (Boqueirão) / PB =&gt; </a:t>
            </a:r>
            <a:r>
              <a:rPr lang="pt-B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R$ 9,9 milhões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Recuperação da Barragem Poções / PB =&gt; </a:t>
            </a:r>
            <a:r>
              <a:rPr lang="pt-B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R$ 19,5 milhões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Operacional da CGU-DF (Interno) =&gt; Criticidade e Materialidade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Escopo: Legalidade, economicidade, qualidade, prazos e riscos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Achados: falhas de projeto/orçamento; superfaturamento; licença ambiental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Relatório nº </a:t>
            </a:r>
            <a:r>
              <a:rPr lang="pt-BR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201701203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(Poções) publicado em </a:t>
            </a:r>
            <a:r>
              <a:rPr lang="pt-B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https://auditoria.cgu.gov.br/download/10821.pdf</a:t>
            </a:r>
            <a:endParaRPr lang="pt-B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Relatório nº </a:t>
            </a:r>
            <a:r>
              <a:rPr lang="pt-BR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201701204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(Boqueirão) publicado em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https://auditoria.cgu.gov.br/download/10822.pdf</a:t>
            </a:r>
            <a:endParaRPr lang="pt-B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9E7AA8D8-07F0-4ACD-AE73-55FA4D136A8F}"/>
              </a:ext>
            </a:extLst>
          </p:cNvPr>
          <p:cNvSpPr/>
          <p:nvPr/>
        </p:nvSpPr>
        <p:spPr>
          <a:xfrm>
            <a:off x="316918" y="1181612"/>
            <a:ext cx="96016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7) Avaliações: Recuperação de Barragens do DNOCS-PISF</a:t>
            </a:r>
          </a:p>
        </p:txBody>
      </p:sp>
    </p:spTree>
    <p:extLst>
      <p:ext uri="{BB962C8B-B14F-4D97-AF65-F5344CB8AC3E}">
        <p14:creationId xmlns:p14="http://schemas.microsoft.com/office/powerpoint/2010/main" val="69836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12EC3D8-6A25-4EE6-BC1D-68D60D9AC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818923" cy="105507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4691A1E0-06F4-4318-866F-3A048DA2B223}"/>
              </a:ext>
            </a:extLst>
          </p:cNvPr>
          <p:cNvSpPr/>
          <p:nvPr/>
        </p:nvSpPr>
        <p:spPr>
          <a:xfrm>
            <a:off x="653389" y="1860260"/>
            <a:ext cx="11070549" cy="4380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Planerb</a:t>
            </a: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(avaliar/fomentar a implementação de melhorias no MDR)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=&gt; Planejamento do MDR para os próximos exercícios</a:t>
            </a:r>
          </a:p>
          <a:p>
            <a:pPr lvl="2">
              <a:lnSpc>
                <a:spcPct val="150000"/>
              </a:lnSpc>
            </a:pP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Priorização das Ações (</a:t>
            </a:r>
            <a:r>
              <a:rPr lang="pt-BR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iPressas</a:t>
            </a: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baseado em risco e custo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 de reforço da rubrica 14RP/2084 no PPA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Barragens abandonadas e sem empreendedor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parte das barragens não possui </a:t>
            </a:r>
            <a:r>
              <a:rPr lang="pt-B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PSB</a:t>
            </a: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e/ou </a:t>
            </a:r>
            <a:r>
              <a:rPr lang="pt-B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não houver interessados na operação =&gt; MDR indicará </a:t>
            </a:r>
            <a:r>
              <a:rPr lang="pt-BR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descomissionamento</a:t>
            </a:r>
            <a:endParaRPr lang="pt-BR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endParaRPr lang="pt-BR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endParaRPr lang="pt-BR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Relatório nº </a:t>
            </a:r>
            <a:r>
              <a:rPr lang="pt-BR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201900808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publicado em </a:t>
            </a:r>
            <a:r>
              <a:rPr lang="pt-B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https://auditoria.cgu.gov.br/download/13421.pdf</a:t>
            </a:r>
            <a:endParaRPr lang="pt-B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423EFC9E-278C-41EE-A1DF-019F71E69364}"/>
              </a:ext>
            </a:extLst>
          </p:cNvPr>
          <p:cNvSpPr/>
          <p:nvPr/>
        </p:nvSpPr>
        <p:spPr>
          <a:xfrm>
            <a:off x="518939" y="1096551"/>
            <a:ext cx="75096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8) Avaliação: Gestão do MI - Exercício de 2018</a:t>
            </a:r>
          </a:p>
        </p:txBody>
      </p:sp>
    </p:spTree>
    <p:extLst>
      <p:ext uri="{BB962C8B-B14F-4D97-AF65-F5344CB8AC3E}">
        <p14:creationId xmlns:p14="http://schemas.microsoft.com/office/powerpoint/2010/main" val="149958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4573EF5-0F20-4C85-8A7C-34B0BCC2E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3077" y="0"/>
            <a:ext cx="818923" cy="105507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AD15C2C4-0F74-4E81-985B-4C2099BD7DB5}"/>
              </a:ext>
            </a:extLst>
          </p:cNvPr>
          <p:cNvSpPr/>
          <p:nvPr/>
        </p:nvSpPr>
        <p:spPr>
          <a:xfrm>
            <a:off x="818922" y="2089328"/>
            <a:ext cx="11070549" cy="3734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Gestão Hídrica na Região Metropolitana de Belo Horizonte / MG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Risco materializado: Rompimento da Barragem de Brumadinho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Impacto significativo</a:t>
            </a: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Abastecimento de Água da RMBH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da CGU-R/MG junto à </a:t>
            </a:r>
            <a:r>
              <a:rPr lang="pt-BR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Copasa</a:t>
            </a: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ANA e ANM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de Recuperação dos mananciais pela proprietária (Vale)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Instrumentos de planejamento/contingência nos SAA =&gt; Necessidade de avaliação dos </a:t>
            </a:r>
            <a:r>
              <a:rPr lang="pt-B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Riscos de Rompimento </a:t>
            </a: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barragens de rejeitos na região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Melhorias nos processos de fiscalização das agências reguladoras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38202C02-0A91-4D08-A2D5-8F9D16247C49}"/>
              </a:ext>
            </a:extLst>
          </p:cNvPr>
          <p:cNvSpPr/>
          <p:nvPr/>
        </p:nvSpPr>
        <p:spPr>
          <a:xfrm>
            <a:off x="518939" y="1256795"/>
            <a:ext cx="109052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9) Avaliação: SAA RMBH x Barragens de Rejeitos (em conclusão)</a:t>
            </a:r>
          </a:p>
        </p:txBody>
      </p:sp>
    </p:spTree>
    <p:extLst>
      <p:ext uri="{BB962C8B-B14F-4D97-AF65-F5344CB8AC3E}">
        <p14:creationId xmlns:p14="http://schemas.microsoft.com/office/powerpoint/2010/main" val="408501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E0F0964-F6F8-4152-84EA-BEB8F04DF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818923" cy="1055077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10B0DB66-CFFA-4DD0-A83F-6E93C378DA64}"/>
              </a:ext>
            </a:extLst>
          </p:cNvPr>
          <p:cNvSpPr/>
          <p:nvPr/>
        </p:nvSpPr>
        <p:spPr>
          <a:xfrm>
            <a:off x="674655" y="1950957"/>
            <a:ext cx="11070549" cy="3734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Relatório ANA: </a:t>
            </a:r>
            <a:r>
              <a:rPr lang="pt-B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barragens possuem CRI e DPA “</a:t>
            </a:r>
            <a:r>
              <a:rPr lang="pt-B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alto”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NPGB: </a:t>
            </a:r>
            <a:r>
              <a:rPr lang="pt-B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barragens nível “</a:t>
            </a:r>
            <a:r>
              <a:rPr lang="pt-B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</a:t>
            </a: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no NPGB e </a:t>
            </a:r>
            <a:r>
              <a:rPr lang="pt-B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“</a:t>
            </a:r>
            <a:r>
              <a:rPr lang="pt-B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alerta</a:t>
            </a: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Conjugados os critérios CRI / DPA (altos) e NPGB (alerta) =&gt; </a:t>
            </a:r>
            <a:r>
              <a:rPr lang="pt-B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barragens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pt-BR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Prosb</a:t>
            </a: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DNOCS: contratação de recuperação em </a:t>
            </a:r>
            <a:r>
              <a:rPr lang="pt-B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barragens no CE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pt-BR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Planerb</a:t>
            </a: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MDR: </a:t>
            </a:r>
            <a:r>
              <a:rPr lang="pt-B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barragens do DNOCS (foram estudadas </a:t>
            </a:r>
            <a:r>
              <a:rPr lang="pt-B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Ausência de PSB e PAE: único PAE =&gt; </a:t>
            </a:r>
            <a:r>
              <a:rPr lang="pt-BR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Jucazinho</a:t>
            </a: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(força judicial)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Risco de falhas nos projetos/orçamentos, qualidade dos serviços e atrasos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Verificar a </a:t>
            </a:r>
            <a:r>
              <a:rPr lang="pt-B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implementação</a:t>
            </a: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ações corretivas =&gt; falhas identificadas (anterior)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B54DB478-B1BE-4E6D-BC73-C418F22C379E}"/>
              </a:ext>
            </a:extLst>
          </p:cNvPr>
          <p:cNvSpPr/>
          <p:nvPr/>
        </p:nvSpPr>
        <p:spPr>
          <a:xfrm>
            <a:off x="518939" y="1256795"/>
            <a:ext cx="10877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10) Avaliação: </a:t>
            </a:r>
            <a:r>
              <a:rPr lang="pt-BR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</a:t>
            </a:r>
            <a:r>
              <a:rPr lang="pt-BR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Recuperação Barragens – DNOCS (Lev. Inicial)</a:t>
            </a:r>
          </a:p>
        </p:txBody>
      </p:sp>
    </p:spTree>
    <p:extLst>
      <p:ext uri="{BB962C8B-B14F-4D97-AF65-F5344CB8AC3E}">
        <p14:creationId xmlns:p14="http://schemas.microsoft.com/office/powerpoint/2010/main" val="29585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FC87B482-38CB-4760-AF8B-5E6EA8A93570}"/>
              </a:ext>
            </a:extLst>
          </p:cNvPr>
          <p:cNvSpPr/>
          <p:nvPr/>
        </p:nvSpPr>
        <p:spPr>
          <a:xfrm>
            <a:off x="518939" y="1256795"/>
            <a:ext cx="26332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11) Conclusões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240A93E-A568-4F8E-BC6F-B765F24BB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3077" y="0"/>
            <a:ext cx="818923" cy="105507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6473CB9F-55E1-4C78-9AC4-D65FF46242A2}"/>
              </a:ext>
            </a:extLst>
          </p:cNvPr>
          <p:cNvSpPr/>
          <p:nvPr/>
        </p:nvSpPr>
        <p:spPr>
          <a:xfrm>
            <a:off x="3316041" y="2197124"/>
            <a:ext cx="8769630" cy="3890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de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Riscos </a:t>
            </a: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(Controles)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Seleção (Priorização) de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Investimentos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Planejamento</a:t>
            </a: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Ações (Bons Projetos e Contratações)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Transparência</a:t>
            </a: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Informações (PAE, PSB, Fiscalizações)</a:t>
            </a:r>
          </a:p>
          <a:p>
            <a:pPr>
              <a:lnSpc>
                <a:spcPct val="150000"/>
              </a:lnSpc>
            </a:pPr>
            <a:endParaRPr lang="pt-B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Objetivo:  Agregar Valor </a:t>
            </a: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Adm. Pública e ao Cidadão.</a:t>
            </a:r>
          </a:p>
        </p:txBody>
      </p:sp>
      <p:pic>
        <p:nvPicPr>
          <p:cNvPr id="4" name="Gráfico 3" descr="Tendência ascendente">
            <a:extLst>
              <a:ext uri="{FF2B5EF4-FFF2-40B4-BE49-F238E27FC236}">
                <a16:creationId xmlns:a16="http://schemas.microsoft.com/office/drawing/2014/main" xmlns="" id="{77F4548C-DBB4-4236-AF70-47C71CFC8C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14331" y="2005733"/>
            <a:ext cx="3319022" cy="331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0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4">
            <a:extLst>
              <a:ext uri="{FF2B5EF4-FFF2-40B4-BE49-F238E27FC236}">
                <a16:creationId xmlns:a16="http://schemas.microsoft.com/office/drawing/2014/main" xmlns="" id="{71393330-DF13-4A21-9363-2415079468BC}"/>
              </a:ext>
            </a:extLst>
          </p:cNvPr>
          <p:cNvSpPr txBox="1">
            <a:spLocks/>
          </p:cNvSpPr>
          <p:nvPr/>
        </p:nvSpPr>
        <p:spPr>
          <a:xfrm>
            <a:off x="2888343" y="2150302"/>
            <a:ext cx="3889828" cy="6217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</a:p>
          <a:p>
            <a:pPr algn="ctr"/>
            <a:endParaRPr lang="pt-BR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A461C81F-D11A-4B19-8FB4-F0046AE9B510}"/>
              </a:ext>
            </a:extLst>
          </p:cNvPr>
          <p:cNvSpPr txBox="1"/>
          <p:nvPr/>
        </p:nvSpPr>
        <p:spPr>
          <a:xfrm>
            <a:off x="1003194" y="3545267"/>
            <a:ext cx="79373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hlinkClick r:id="rId4"/>
              </a:rPr>
              <a:t>stenio.duarte@cgu.gov.br</a:t>
            </a:r>
            <a:endParaRPr lang="pt-BR" sz="2200" dirty="0"/>
          </a:p>
          <a:p>
            <a:pPr algn="ctr"/>
            <a:r>
              <a:rPr lang="pt-BR" sz="2200" dirty="0">
                <a:hlinkClick r:id="rId5"/>
              </a:rPr>
              <a:t>sfc.cgdra@cgu.gov.br</a:t>
            </a:r>
            <a:r>
              <a:rPr lang="pt-BR" sz="2200" dirty="0"/>
              <a:t> </a:t>
            </a:r>
          </a:p>
          <a:p>
            <a:pPr algn="ctr"/>
            <a:endParaRPr lang="pt-BR" sz="2400" dirty="0"/>
          </a:p>
          <a:p>
            <a:pPr algn="ctr"/>
            <a:r>
              <a:rPr lang="pt-BR" sz="2200" dirty="0"/>
              <a:t>Tel. (61) 2020 6794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61FEE727-5907-432A-97F0-A05F1EBCF9F3}"/>
              </a:ext>
            </a:extLst>
          </p:cNvPr>
          <p:cNvSpPr txBox="1"/>
          <p:nvPr/>
        </p:nvSpPr>
        <p:spPr>
          <a:xfrm>
            <a:off x="1268019" y="5441227"/>
            <a:ext cx="7937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Setor de Autarquias Sul, Quadra 01, Bloco A, </a:t>
            </a:r>
          </a:p>
          <a:p>
            <a:pPr algn="ctr"/>
            <a:r>
              <a:rPr lang="pt-BR" sz="2200" dirty="0"/>
              <a:t>2° andar - Edifício Darcy Ribeiro - Brasília/DF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BAD1238D-5124-418F-971C-262D164D89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4756" y="1998920"/>
            <a:ext cx="3494184" cy="3639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78F5160E-5635-451B-BBF0-62C1CBFB34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-1"/>
            <a:ext cx="818923" cy="105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4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650FBD9C-E7D9-43A6-AF8D-6E90B0A3F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6456" y="1998920"/>
            <a:ext cx="3494184" cy="3639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88FB23FD-4820-48BD-BF85-C16A8E66490D}"/>
              </a:ext>
            </a:extLst>
          </p:cNvPr>
          <p:cNvSpPr/>
          <p:nvPr/>
        </p:nvSpPr>
        <p:spPr>
          <a:xfrm>
            <a:off x="840245" y="1930817"/>
            <a:ext cx="6230405" cy="363910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60000"/>
              </a:lnSpc>
            </a:pPr>
            <a:r>
              <a:rPr lang="pt-BR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Dia 12/11/2019 – Painel 1:</a:t>
            </a:r>
            <a:r>
              <a:rPr lang="pt-B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160000"/>
              </a:lnSpc>
            </a:pPr>
            <a:r>
              <a:rPr lang="pt-B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“A atuação dos </a:t>
            </a:r>
            <a:r>
              <a:rPr lang="pt-BR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órgãos de controle </a:t>
            </a:r>
            <a:r>
              <a:rPr lang="pt-B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BR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segurança de barragens </a:t>
            </a:r>
            <a:r>
              <a:rPr lang="pt-B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setores de energia, de mineração e de usos múltiplos dos recursos hídricos”.</a:t>
            </a:r>
          </a:p>
        </p:txBody>
      </p:sp>
    </p:spTree>
    <p:extLst>
      <p:ext uri="{BB962C8B-B14F-4D97-AF65-F5344CB8AC3E}">
        <p14:creationId xmlns:p14="http://schemas.microsoft.com/office/powerpoint/2010/main" val="372045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CEBFDD37-72C8-4A73-BB89-70BF9B2F0115}"/>
              </a:ext>
            </a:extLst>
          </p:cNvPr>
          <p:cNvSpPr/>
          <p:nvPr/>
        </p:nvSpPr>
        <p:spPr>
          <a:xfrm>
            <a:off x="943500" y="1192536"/>
            <a:ext cx="151996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Sumário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31B5C6FA-0A8C-4AD7-B862-CF0A5AFF6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818923" cy="105507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B2E009D2-BEF1-47FB-B1CC-4E444D163F99}"/>
              </a:ext>
            </a:extLst>
          </p:cNvPr>
          <p:cNvSpPr/>
          <p:nvPr/>
        </p:nvSpPr>
        <p:spPr>
          <a:xfrm>
            <a:off x="943500" y="1864388"/>
            <a:ext cx="7541284" cy="4567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Linhas de Defesa</a:t>
            </a:r>
          </a:p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Missão e Valores – CGU</a:t>
            </a:r>
          </a:p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 Organizacional</a:t>
            </a:r>
          </a:p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Formas de Atuação</a:t>
            </a:r>
          </a:p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Orientações</a:t>
            </a:r>
          </a:p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Apuração – Barragem de Cocalzinho / PE</a:t>
            </a:r>
          </a:p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Avaliações – Barragens DNOCS / PISF</a:t>
            </a:r>
          </a:p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AAC MI – </a:t>
            </a:r>
            <a:r>
              <a:rPr lang="pt-BR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Planerb</a:t>
            </a:r>
            <a:endParaRPr lang="pt-BR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 RMBH x Barragens de Rejeitos</a:t>
            </a:r>
          </a:p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Recuperação de Barragens do DNOCS</a:t>
            </a:r>
          </a:p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Conclusões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9CDC2D1-792A-47E8-8F77-CA710E643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253" y="1792899"/>
            <a:ext cx="3107124" cy="32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4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8AE130F0-5F24-470F-81AF-234F69274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3077" y="0"/>
            <a:ext cx="818923" cy="1055077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D769BD74-67D3-4C09-9142-892F507365CC}"/>
              </a:ext>
            </a:extLst>
          </p:cNvPr>
          <p:cNvSpPr/>
          <p:nvPr/>
        </p:nvSpPr>
        <p:spPr>
          <a:xfrm>
            <a:off x="210591" y="1245409"/>
            <a:ext cx="629255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1) Controles na Administração Pública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B380AFEE-C769-496B-AD78-DB9CE9E7F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717" y="1796332"/>
            <a:ext cx="7993165" cy="456318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F1BB530-D249-49CD-9DD7-9DA26B372A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4941" y="2305749"/>
            <a:ext cx="2160000" cy="330157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748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31B5C6FA-0A8C-4AD7-B862-CF0A5AFF6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818923" cy="1055077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9148F6E2-E4C9-4496-8427-79A7A29F4FD1}"/>
              </a:ext>
            </a:extLst>
          </p:cNvPr>
          <p:cNvSpPr/>
          <p:nvPr/>
        </p:nvSpPr>
        <p:spPr>
          <a:xfrm>
            <a:off x="229794" y="1193302"/>
            <a:ext cx="410003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2) Missão e Valores CGU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5765B9EA-A66C-46B4-9F79-265EAD707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1132" y="4306187"/>
            <a:ext cx="2860430" cy="100501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968DCF07-54D3-459C-9359-41AE6EAE19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5287" y="4177156"/>
            <a:ext cx="2659839" cy="113686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A61F87C2-3D21-4495-B9E6-5F97F978D3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554" y="4177157"/>
            <a:ext cx="3259274" cy="100839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5570F3D4-3F2F-415D-BF61-EDBD464C8E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6057" y="5555185"/>
            <a:ext cx="3017742" cy="92004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9AF501CB-9CC2-4082-820F-00B0EEFB77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0256" y="5570095"/>
            <a:ext cx="3381085" cy="100839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8F514C1E-C082-4F59-9E05-1B049DE852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3015" y="2259081"/>
            <a:ext cx="10505559" cy="629761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CCFD3B56-7B91-459C-85CF-67444460F3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11650" y="1799997"/>
            <a:ext cx="1607185" cy="43957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5EA1DC5E-8760-4E81-8EC1-A72C52BCE2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90385" y="3379714"/>
            <a:ext cx="1733570" cy="79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9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8AE130F0-5F24-470F-81AF-234F69274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3077" y="0"/>
            <a:ext cx="818923" cy="1055077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1CDD6F8C-4209-4A8C-B654-1558B5C233CA}"/>
              </a:ext>
            </a:extLst>
          </p:cNvPr>
          <p:cNvSpPr/>
          <p:nvPr/>
        </p:nvSpPr>
        <p:spPr>
          <a:xfrm>
            <a:off x="172433" y="1224135"/>
            <a:ext cx="61366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3) Estrutura Organizacional SFC/CGU</a:t>
            </a: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xmlns="" id="{4BB5375B-5D16-4F71-9597-0A05CEEA40AE}"/>
              </a:ext>
            </a:extLst>
          </p:cNvPr>
          <p:cNvGrpSpPr/>
          <p:nvPr/>
        </p:nvGrpSpPr>
        <p:grpSpPr>
          <a:xfrm>
            <a:off x="9699646" y="4340368"/>
            <a:ext cx="2187555" cy="1646415"/>
            <a:chOff x="9699646" y="4340368"/>
            <a:chExt cx="2187555" cy="1646415"/>
          </a:xfrm>
        </p:grpSpPr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xmlns="" id="{49AAD441-C643-4C5B-BD87-BB128A9DAF2B}"/>
                </a:ext>
              </a:extLst>
            </p:cNvPr>
            <p:cNvSpPr txBox="1"/>
            <p:nvPr/>
          </p:nvSpPr>
          <p:spPr>
            <a:xfrm>
              <a:off x="9981224" y="4390901"/>
              <a:ext cx="1446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002060"/>
                  </a:solidFill>
                </a:rPr>
                <a:t>Mineração</a:t>
              </a:r>
            </a:p>
            <a:p>
              <a:r>
                <a:rPr lang="pt-BR" dirty="0">
                  <a:solidFill>
                    <a:srgbClr val="002060"/>
                  </a:solidFill>
                </a:rPr>
                <a:t>Prod. Energia</a:t>
              </a: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xmlns="" id="{2FB82771-372E-4E15-B578-B1C75F6AF8F8}"/>
                </a:ext>
              </a:extLst>
            </p:cNvPr>
            <p:cNvSpPr txBox="1"/>
            <p:nvPr/>
          </p:nvSpPr>
          <p:spPr>
            <a:xfrm>
              <a:off x="9979309" y="5262823"/>
              <a:ext cx="19078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Uso Múltiplos de Recursos Hídricos</a:t>
              </a:r>
            </a:p>
          </p:txBody>
        </p:sp>
        <p:sp>
          <p:nvSpPr>
            <p:cNvPr id="30" name="Chave Esquerda 29">
              <a:extLst>
                <a:ext uri="{FF2B5EF4-FFF2-40B4-BE49-F238E27FC236}">
                  <a16:creationId xmlns:a16="http://schemas.microsoft.com/office/drawing/2014/main" xmlns="" id="{1B73AE9B-43DB-43E2-A877-395EEFFD2298}"/>
                </a:ext>
              </a:extLst>
            </p:cNvPr>
            <p:cNvSpPr/>
            <p:nvPr/>
          </p:nvSpPr>
          <p:spPr>
            <a:xfrm>
              <a:off x="9699646" y="4340368"/>
              <a:ext cx="474488" cy="74739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have Esquerda 30">
              <a:extLst>
                <a:ext uri="{FF2B5EF4-FFF2-40B4-BE49-F238E27FC236}">
                  <a16:creationId xmlns:a16="http://schemas.microsoft.com/office/drawing/2014/main" xmlns="" id="{DAE14797-C622-4734-8FAD-7AFF48935DA3}"/>
                </a:ext>
              </a:extLst>
            </p:cNvPr>
            <p:cNvSpPr/>
            <p:nvPr/>
          </p:nvSpPr>
          <p:spPr>
            <a:xfrm>
              <a:off x="9701578" y="5239384"/>
              <a:ext cx="474488" cy="74739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xmlns="" id="{8D1F3325-E7B3-4B46-B272-6621C0649BC6}"/>
              </a:ext>
            </a:extLst>
          </p:cNvPr>
          <p:cNvGrpSpPr/>
          <p:nvPr/>
        </p:nvGrpSpPr>
        <p:grpSpPr>
          <a:xfrm>
            <a:off x="177482" y="1584226"/>
            <a:ext cx="11250588" cy="5094364"/>
            <a:chOff x="177482" y="1584226"/>
            <a:chExt cx="11250588" cy="5094364"/>
          </a:xfrm>
        </p:grpSpPr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xmlns="" id="{89CFFEF6-AE3F-4B5C-B962-8EEF7474DFD6}"/>
                </a:ext>
              </a:extLst>
            </p:cNvPr>
            <p:cNvCxnSpPr>
              <a:cxnSpLocks/>
            </p:cNvCxnSpPr>
            <p:nvPr/>
          </p:nvCxnSpPr>
          <p:spPr>
            <a:xfrm>
              <a:off x="2882096" y="4132162"/>
              <a:ext cx="0" cy="21021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4" name="Diagrama 33">
              <a:extLst>
                <a:ext uri="{FF2B5EF4-FFF2-40B4-BE49-F238E27FC236}">
                  <a16:creationId xmlns:a16="http://schemas.microsoft.com/office/drawing/2014/main" xmlns="" id="{9276B671-AB09-48E3-AE0C-5F5E8D34649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95546630"/>
                </p:ext>
              </p:extLst>
            </p:nvPr>
          </p:nvGraphicFramePr>
          <p:xfrm>
            <a:off x="177482" y="1584226"/>
            <a:ext cx="11250588" cy="45951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35" name="Fluxograma: Vários Documentos 34">
              <a:extLst>
                <a:ext uri="{FF2B5EF4-FFF2-40B4-BE49-F238E27FC236}">
                  <a16:creationId xmlns:a16="http://schemas.microsoft.com/office/drawing/2014/main" xmlns="" id="{EB4AEDF7-8D0F-4EED-AB09-718B807C6065}"/>
                </a:ext>
              </a:extLst>
            </p:cNvPr>
            <p:cNvSpPr/>
            <p:nvPr/>
          </p:nvSpPr>
          <p:spPr>
            <a:xfrm>
              <a:off x="879669" y="5109523"/>
              <a:ext cx="2801061" cy="1569067"/>
            </a:xfrm>
            <a:prstGeom prst="flowChartMultidocument">
              <a:avLst/>
            </a:prstGeom>
            <a:solidFill>
              <a:schemeClr val="accent1">
                <a:lumMod val="50000"/>
              </a:schemeClr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36000" rtlCol="0" anchor="ctr"/>
            <a:lstStyle/>
            <a:p>
              <a:pPr algn="ctr"/>
              <a:r>
                <a:rPr lang="pt-B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Unidades Descentralizadas da </a:t>
              </a:r>
              <a:r>
                <a:rPr lang="pt-BR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CGU nos Estados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936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xmlns="" id="{2AC69DE3-F0EC-4512-ABE2-D4715717A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818923" cy="1055077"/>
          </a:xfrm>
          <a:prstGeom prst="rect">
            <a:avLst/>
          </a:prstGeom>
        </p:spPr>
      </p:pic>
      <p:sp>
        <p:nvSpPr>
          <p:cNvPr id="36" name="Retângulo 35">
            <a:extLst>
              <a:ext uri="{FF2B5EF4-FFF2-40B4-BE49-F238E27FC236}">
                <a16:creationId xmlns:a16="http://schemas.microsoft.com/office/drawing/2014/main" xmlns="" id="{C73E32E2-B5CD-45A8-8068-E8BE8404822B}"/>
              </a:ext>
            </a:extLst>
          </p:cNvPr>
          <p:cNvSpPr/>
          <p:nvPr/>
        </p:nvSpPr>
        <p:spPr>
          <a:xfrm>
            <a:off x="285768" y="1150602"/>
            <a:ext cx="44923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4) Formas de Atuação CGU</a:t>
            </a:r>
          </a:p>
        </p:txBody>
      </p:sp>
      <p:pic>
        <p:nvPicPr>
          <p:cNvPr id="46" name="Imagem 45">
            <a:extLst>
              <a:ext uri="{FF2B5EF4-FFF2-40B4-BE49-F238E27FC236}">
                <a16:creationId xmlns:a16="http://schemas.microsoft.com/office/drawing/2014/main" xmlns="" id="{D36698B9-5ECE-43B8-B3D0-44BF3CEDC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071" y="1569897"/>
            <a:ext cx="5340440" cy="5034842"/>
          </a:xfrm>
          <a:prstGeom prst="rect">
            <a:avLst/>
          </a:prstGeom>
        </p:spPr>
      </p:pic>
      <p:sp>
        <p:nvSpPr>
          <p:cNvPr id="51" name="Semicírculo 50">
            <a:extLst>
              <a:ext uri="{FF2B5EF4-FFF2-40B4-BE49-F238E27FC236}">
                <a16:creationId xmlns:a16="http://schemas.microsoft.com/office/drawing/2014/main" xmlns="" id="{B7BDEC4F-4931-4266-9868-BAEA73DB4314}"/>
              </a:ext>
            </a:extLst>
          </p:cNvPr>
          <p:cNvSpPr/>
          <p:nvPr/>
        </p:nvSpPr>
        <p:spPr>
          <a:xfrm>
            <a:off x="-4699966" y="751157"/>
            <a:ext cx="6544477" cy="6544477"/>
          </a:xfrm>
          <a:prstGeom prst="blockArc">
            <a:avLst>
              <a:gd name="adj1" fmla="val 18900000"/>
              <a:gd name="adj2" fmla="val 2700000"/>
              <a:gd name="adj3" fmla="val 330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Forma Livre: Forma 36">
            <a:extLst>
              <a:ext uri="{FF2B5EF4-FFF2-40B4-BE49-F238E27FC236}">
                <a16:creationId xmlns:a16="http://schemas.microsoft.com/office/drawing/2014/main" xmlns="" id="{34C4CF8C-D549-4274-B820-98CB4EA89263}"/>
              </a:ext>
            </a:extLst>
          </p:cNvPr>
          <p:cNvSpPr/>
          <p:nvPr/>
        </p:nvSpPr>
        <p:spPr>
          <a:xfrm>
            <a:off x="1822587" y="2067249"/>
            <a:ext cx="2737082" cy="972273"/>
          </a:xfrm>
          <a:custGeom>
            <a:avLst/>
            <a:gdLst>
              <a:gd name="connsiteX0" fmla="*/ 0 w 2737082"/>
              <a:gd name="connsiteY0" fmla="*/ 0 h 972273"/>
              <a:gd name="connsiteX1" fmla="*/ 2737082 w 2737082"/>
              <a:gd name="connsiteY1" fmla="*/ 0 h 972273"/>
              <a:gd name="connsiteX2" fmla="*/ 2737082 w 2737082"/>
              <a:gd name="connsiteY2" fmla="*/ 972273 h 972273"/>
              <a:gd name="connsiteX3" fmla="*/ 0 w 2737082"/>
              <a:gd name="connsiteY3" fmla="*/ 972273 h 972273"/>
              <a:gd name="connsiteX4" fmla="*/ 0 w 2737082"/>
              <a:gd name="connsiteY4" fmla="*/ 0 h 97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7082" h="972273">
                <a:moveTo>
                  <a:pt x="0" y="0"/>
                </a:moveTo>
                <a:lnTo>
                  <a:pt x="2737082" y="0"/>
                </a:lnTo>
                <a:lnTo>
                  <a:pt x="2737082" y="972273"/>
                </a:lnTo>
                <a:lnTo>
                  <a:pt x="0" y="9722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1742" tIns="76200" rIns="76200" bIns="76200" numCol="1" spcCol="1270" anchor="ctr" anchorCtr="0">
            <a:noAutofit/>
          </a:bodyPr>
          <a:lstStyle/>
          <a:p>
            <a:pPr marL="0" lvl="0" indent="0" algn="l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3000" kern="1200" dirty="0"/>
              <a:t>AVALIAÇÃO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xmlns="" id="{D5A8199D-055E-403F-99F1-1DC42178441E}"/>
              </a:ext>
            </a:extLst>
          </p:cNvPr>
          <p:cNvSpPr/>
          <p:nvPr/>
        </p:nvSpPr>
        <p:spPr>
          <a:xfrm>
            <a:off x="862888" y="1957314"/>
            <a:ext cx="1215341" cy="1215341"/>
          </a:xfrm>
          <a:prstGeom prst="ellipse">
            <a:avLst/>
          </a:pr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Chave Esquerda 38">
            <a:extLst>
              <a:ext uri="{FF2B5EF4-FFF2-40B4-BE49-F238E27FC236}">
                <a16:creationId xmlns:a16="http://schemas.microsoft.com/office/drawing/2014/main" xmlns="" id="{74C0EE55-F76B-4061-8DB5-6D25BEDEC29C}"/>
              </a:ext>
            </a:extLst>
          </p:cNvPr>
          <p:cNvSpPr/>
          <p:nvPr/>
        </p:nvSpPr>
        <p:spPr>
          <a:xfrm>
            <a:off x="4621497" y="2052741"/>
            <a:ext cx="432547" cy="9675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  <p:sp>
        <p:nvSpPr>
          <p:cNvPr id="40" name="Forma Livre: Forma 39">
            <a:extLst>
              <a:ext uri="{FF2B5EF4-FFF2-40B4-BE49-F238E27FC236}">
                <a16:creationId xmlns:a16="http://schemas.microsoft.com/office/drawing/2014/main" xmlns="" id="{F7079548-4CB8-4CCE-A210-329A55F2ECCE}"/>
              </a:ext>
            </a:extLst>
          </p:cNvPr>
          <p:cNvSpPr/>
          <p:nvPr/>
        </p:nvSpPr>
        <p:spPr>
          <a:xfrm>
            <a:off x="1743013" y="3487643"/>
            <a:ext cx="2812832" cy="972273"/>
          </a:xfrm>
          <a:custGeom>
            <a:avLst/>
            <a:gdLst>
              <a:gd name="connsiteX0" fmla="*/ 0 w 2812832"/>
              <a:gd name="connsiteY0" fmla="*/ 0 h 972273"/>
              <a:gd name="connsiteX1" fmla="*/ 2812832 w 2812832"/>
              <a:gd name="connsiteY1" fmla="*/ 0 h 972273"/>
              <a:gd name="connsiteX2" fmla="*/ 2812832 w 2812832"/>
              <a:gd name="connsiteY2" fmla="*/ 972273 h 972273"/>
              <a:gd name="connsiteX3" fmla="*/ 0 w 2812832"/>
              <a:gd name="connsiteY3" fmla="*/ 972273 h 972273"/>
              <a:gd name="connsiteX4" fmla="*/ 0 w 2812832"/>
              <a:gd name="connsiteY4" fmla="*/ 0 h 97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2832" h="972273">
                <a:moveTo>
                  <a:pt x="0" y="0"/>
                </a:moveTo>
                <a:lnTo>
                  <a:pt x="2812832" y="0"/>
                </a:lnTo>
                <a:lnTo>
                  <a:pt x="2812832" y="972273"/>
                </a:lnTo>
                <a:lnTo>
                  <a:pt x="0" y="9722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1742" tIns="76200" rIns="76200" bIns="76200" numCol="1" spcCol="1270" anchor="ctr" anchorCtr="0">
            <a:noAutofit/>
          </a:bodyPr>
          <a:lstStyle/>
          <a:p>
            <a:pPr marL="0" lvl="0" indent="0" algn="l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3000" kern="1200" dirty="0"/>
              <a:t>APURAÇÃO</a:t>
            </a: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xmlns="" id="{A836C8AD-A1D1-485F-81E3-808EE692C2A2}"/>
              </a:ext>
            </a:extLst>
          </p:cNvPr>
          <p:cNvSpPr/>
          <p:nvPr/>
        </p:nvSpPr>
        <p:spPr>
          <a:xfrm>
            <a:off x="1216310" y="3415724"/>
            <a:ext cx="1215341" cy="1215341"/>
          </a:xfrm>
          <a:prstGeom prst="ellipse">
            <a:avLst/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Chave Esquerda 41">
            <a:extLst>
              <a:ext uri="{FF2B5EF4-FFF2-40B4-BE49-F238E27FC236}">
                <a16:creationId xmlns:a16="http://schemas.microsoft.com/office/drawing/2014/main" xmlns="" id="{B077C699-6512-4C09-8FA9-69344D7D2CA2}"/>
              </a:ext>
            </a:extLst>
          </p:cNvPr>
          <p:cNvSpPr/>
          <p:nvPr/>
        </p:nvSpPr>
        <p:spPr>
          <a:xfrm>
            <a:off x="4606558" y="3489265"/>
            <a:ext cx="432547" cy="9675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  <p:sp>
        <p:nvSpPr>
          <p:cNvPr id="43" name="Forma Livre: Forma 42">
            <a:extLst>
              <a:ext uri="{FF2B5EF4-FFF2-40B4-BE49-F238E27FC236}">
                <a16:creationId xmlns:a16="http://schemas.microsoft.com/office/drawing/2014/main" xmlns="" id="{6ADC281A-73C7-4106-8FFD-5733D6E3544D}"/>
              </a:ext>
            </a:extLst>
          </p:cNvPr>
          <p:cNvSpPr/>
          <p:nvPr/>
        </p:nvSpPr>
        <p:spPr>
          <a:xfrm>
            <a:off x="1392301" y="5007238"/>
            <a:ext cx="3151738" cy="972273"/>
          </a:xfrm>
          <a:custGeom>
            <a:avLst/>
            <a:gdLst>
              <a:gd name="connsiteX0" fmla="*/ 0 w 3151738"/>
              <a:gd name="connsiteY0" fmla="*/ 0 h 972273"/>
              <a:gd name="connsiteX1" fmla="*/ 3151738 w 3151738"/>
              <a:gd name="connsiteY1" fmla="*/ 0 h 972273"/>
              <a:gd name="connsiteX2" fmla="*/ 3151738 w 3151738"/>
              <a:gd name="connsiteY2" fmla="*/ 972273 h 972273"/>
              <a:gd name="connsiteX3" fmla="*/ 0 w 3151738"/>
              <a:gd name="connsiteY3" fmla="*/ 972273 h 972273"/>
              <a:gd name="connsiteX4" fmla="*/ 0 w 3151738"/>
              <a:gd name="connsiteY4" fmla="*/ 0 h 97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738" h="972273">
                <a:moveTo>
                  <a:pt x="0" y="0"/>
                </a:moveTo>
                <a:lnTo>
                  <a:pt x="3151738" y="0"/>
                </a:lnTo>
                <a:lnTo>
                  <a:pt x="3151738" y="972273"/>
                </a:lnTo>
                <a:lnTo>
                  <a:pt x="0" y="9722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1742" tIns="76200" rIns="76200" bIns="76200" numCol="1" spcCol="1270" anchor="ctr" anchorCtr="0">
            <a:noAutofit/>
          </a:bodyPr>
          <a:lstStyle/>
          <a:p>
            <a:pPr marL="0" lvl="0" indent="0" algn="l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3000" kern="1200" dirty="0"/>
              <a:t>CONSULTORIA</a:t>
            </a: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xmlns="" id="{11F5C6E3-EF17-4971-AB23-D8BA0E993355}"/>
              </a:ext>
            </a:extLst>
          </p:cNvPr>
          <p:cNvSpPr/>
          <p:nvPr/>
        </p:nvSpPr>
        <p:spPr>
          <a:xfrm>
            <a:off x="862888" y="4874134"/>
            <a:ext cx="1215341" cy="1215341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Chave Esquerda 44">
            <a:extLst>
              <a:ext uri="{FF2B5EF4-FFF2-40B4-BE49-F238E27FC236}">
                <a16:creationId xmlns:a16="http://schemas.microsoft.com/office/drawing/2014/main" xmlns="" id="{B1DC850A-1BFB-4557-90EC-CFD6C1C94FC8}"/>
              </a:ext>
            </a:extLst>
          </p:cNvPr>
          <p:cNvSpPr/>
          <p:nvPr/>
        </p:nvSpPr>
        <p:spPr>
          <a:xfrm>
            <a:off x="4590365" y="5037185"/>
            <a:ext cx="432547" cy="9675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  <p:sp>
        <p:nvSpPr>
          <p:cNvPr id="47" name="Título 4">
            <a:extLst>
              <a:ext uri="{FF2B5EF4-FFF2-40B4-BE49-F238E27FC236}">
                <a16:creationId xmlns:a16="http://schemas.microsoft.com/office/drawing/2014/main" xmlns="" id="{BA4C5CBE-4382-4401-B165-F956AC262DF6}"/>
              </a:ext>
            </a:extLst>
          </p:cNvPr>
          <p:cNvSpPr txBox="1">
            <a:spLocks/>
          </p:cNvSpPr>
          <p:nvPr/>
        </p:nvSpPr>
        <p:spPr>
          <a:xfrm>
            <a:off x="1349110" y="6200131"/>
            <a:ext cx="6465820" cy="3718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1500" dirty="0"/>
              <a:t>FONTE: IN SFC 03/2017 (atividade da UAIG) e IN SFC 08/2017 (manual)</a:t>
            </a:r>
          </a:p>
          <a:p>
            <a:pPr algn="ctr"/>
            <a:endParaRPr lang="pt-BR" sz="2000" b="1" dirty="0"/>
          </a:p>
          <a:p>
            <a:endParaRPr lang="pt-BR" sz="3000" dirty="0">
              <a:latin typeface="+mn-lt"/>
            </a:endParaRP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xmlns="" id="{D85CE4BE-332D-4D94-B55B-93464F455641}"/>
              </a:ext>
            </a:extLst>
          </p:cNvPr>
          <p:cNvSpPr txBox="1"/>
          <p:nvPr/>
        </p:nvSpPr>
        <p:spPr>
          <a:xfrm>
            <a:off x="4862662" y="2074007"/>
            <a:ext cx="1895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2060"/>
                </a:solidFill>
              </a:rPr>
              <a:t>- Financeira</a:t>
            </a:r>
          </a:p>
          <a:p>
            <a:r>
              <a:rPr lang="pt-BR" dirty="0">
                <a:solidFill>
                  <a:srgbClr val="002060"/>
                </a:solidFill>
              </a:rPr>
              <a:t>- Conformidade</a:t>
            </a:r>
          </a:p>
          <a:p>
            <a:r>
              <a:rPr lang="pt-BR" dirty="0">
                <a:solidFill>
                  <a:srgbClr val="002060"/>
                </a:solidFill>
              </a:rPr>
              <a:t>- Operacional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xmlns="" id="{31780144-7A92-4E2E-A365-CB2CC2D72792}"/>
              </a:ext>
            </a:extLst>
          </p:cNvPr>
          <p:cNvSpPr txBox="1"/>
          <p:nvPr/>
        </p:nvSpPr>
        <p:spPr>
          <a:xfrm>
            <a:off x="4847723" y="3510531"/>
            <a:ext cx="1895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2060"/>
                </a:solidFill>
              </a:rPr>
              <a:t>- Alerta interno</a:t>
            </a:r>
          </a:p>
          <a:p>
            <a:r>
              <a:rPr lang="pt-BR" dirty="0">
                <a:solidFill>
                  <a:srgbClr val="002060"/>
                </a:solidFill>
              </a:rPr>
              <a:t>- Denúncia</a:t>
            </a:r>
          </a:p>
          <a:p>
            <a:r>
              <a:rPr lang="pt-BR" dirty="0">
                <a:solidFill>
                  <a:srgbClr val="002060"/>
                </a:solidFill>
              </a:rPr>
              <a:t>- Representação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xmlns="" id="{EBA5F5CA-0A6E-4DEE-93E5-9F6C8B6B2044}"/>
              </a:ext>
            </a:extLst>
          </p:cNvPr>
          <p:cNvSpPr txBox="1"/>
          <p:nvPr/>
        </p:nvSpPr>
        <p:spPr>
          <a:xfrm>
            <a:off x="4831530" y="5058451"/>
            <a:ext cx="1895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2060"/>
                </a:solidFill>
              </a:rPr>
              <a:t>- Assessoramento</a:t>
            </a:r>
          </a:p>
          <a:p>
            <a:r>
              <a:rPr lang="pt-BR" dirty="0">
                <a:solidFill>
                  <a:srgbClr val="002060"/>
                </a:solidFill>
              </a:rPr>
              <a:t>- Treinamento</a:t>
            </a:r>
          </a:p>
          <a:p>
            <a:r>
              <a:rPr lang="pt-BR" dirty="0">
                <a:solidFill>
                  <a:srgbClr val="002060"/>
                </a:solidFill>
              </a:rPr>
              <a:t>- Facilitação</a:t>
            </a:r>
          </a:p>
        </p:txBody>
      </p:sp>
    </p:spTree>
    <p:extLst>
      <p:ext uri="{BB962C8B-B14F-4D97-AF65-F5344CB8AC3E}">
        <p14:creationId xmlns:p14="http://schemas.microsoft.com/office/powerpoint/2010/main" val="403701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FF10AB1D-1C50-477E-A7D9-16B1DFBB3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3077" y="0"/>
            <a:ext cx="818923" cy="1055077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xmlns="" id="{B260E523-5D2F-462E-83D6-42DC6F64FC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176" y="2066503"/>
            <a:ext cx="2608111" cy="36000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xmlns="" id="{26E9DE62-86D8-4DFE-9B41-CF74D8F47D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205" y="2066503"/>
            <a:ext cx="2621794" cy="36000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xmlns="" id="{86BA004F-3B71-4FF0-8AAA-95017168DD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1464" y="2066503"/>
            <a:ext cx="2572897" cy="36000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xmlns="" id="{B01CA26D-3732-4567-8EEA-EBD8EE583D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4538" y="2066503"/>
            <a:ext cx="2663292" cy="36000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Retângulo 39">
            <a:extLst>
              <a:ext uri="{FF2B5EF4-FFF2-40B4-BE49-F238E27FC236}">
                <a16:creationId xmlns:a16="http://schemas.microsoft.com/office/drawing/2014/main" xmlns="" id="{E5F3787B-A4F8-4808-BA51-61ACCF7480AF}"/>
              </a:ext>
            </a:extLst>
          </p:cNvPr>
          <p:cNvSpPr/>
          <p:nvPr/>
        </p:nvSpPr>
        <p:spPr>
          <a:xfrm>
            <a:off x="229794" y="1193302"/>
            <a:ext cx="25042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5) Orientações</a:t>
            </a:r>
          </a:p>
        </p:txBody>
      </p:sp>
    </p:spTree>
    <p:extLst>
      <p:ext uri="{BB962C8B-B14F-4D97-AF65-F5344CB8AC3E}">
        <p14:creationId xmlns:p14="http://schemas.microsoft.com/office/powerpoint/2010/main" val="30642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12EC3D8-6A25-4EE6-BC1D-68D60D9AC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818923" cy="105507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2598D446-3091-4654-96D7-E54F90244D8F}"/>
              </a:ext>
            </a:extLst>
          </p:cNvPr>
          <p:cNvSpPr/>
          <p:nvPr/>
        </p:nvSpPr>
        <p:spPr>
          <a:xfrm>
            <a:off x="476407" y="1202877"/>
            <a:ext cx="1065272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6) Apuração: Recuperação da Barragem de </a:t>
            </a:r>
            <a:r>
              <a:rPr lang="pt-BR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Jucazinho</a:t>
            </a:r>
            <a:r>
              <a:rPr lang="pt-BR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Caruaru/PE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9B057751-35BC-49AB-B92E-32E5349C32C7}"/>
              </a:ext>
            </a:extLst>
          </p:cNvPr>
          <p:cNvSpPr/>
          <p:nvPr/>
        </p:nvSpPr>
        <p:spPr>
          <a:xfrm>
            <a:off x="711989" y="2066084"/>
            <a:ext cx="11070549" cy="350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 </a:t>
            </a:r>
            <a:r>
              <a:rPr lang="pt-B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emergencial</a:t>
            </a: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DNOCS (risco de rompimento) =&gt; R$ 12 milhões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Demanda Externa da Procuradoria da República =&gt; Apuração pela CGUPE (2017)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Escopo: Legalidade, economicidade, qualidade, prazos e riscos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Achados: problemas licitatórios (dispensa); atraso no cronograma; falhas de projeto/orçamento (incompletos) e superfaturamento</a:t>
            </a:r>
          </a:p>
          <a:p>
            <a:pPr>
              <a:lnSpc>
                <a:spcPct val="150000"/>
              </a:lnSpc>
            </a:pPr>
            <a:endParaRPr lang="pt-BR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Relatório nº </a:t>
            </a:r>
            <a:r>
              <a:rPr lang="pt-BR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201700343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publicado em </a:t>
            </a:r>
            <a:r>
              <a:rPr lang="pt-B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https://auditoria.cgu.gov.br/download/10211.pdf</a:t>
            </a:r>
            <a:endParaRPr lang="pt-B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95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647</Words>
  <Application>Microsoft Office PowerPoint</Application>
  <PresentationFormat>Widescreen</PresentationFormat>
  <Paragraphs>129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GUILHERME RESENDE</dc:creator>
  <cp:lastModifiedBy>NOTEADMIN</cp:lastModifiedBy>
  <cp:revision>83</cp:revision>
  <cp:lastPrinted>2019-11-11T22:27:32Z</cp:lastPrinted>
  <dcterms:created xsi:type="dcterms:W3CDTF">2019-09-24T17:27:35Z</dcterms:created>
  <dcterms:modified xsi:type="dcterms:W3CDTF">2019-11-12T11:45:31Z</dcterms:modified>
</cp:coreProperties>
</file>