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84" r:id="rId4"/>
    <p:sldId id="285" r:id="rId5"/>
    <p:sldId id="286" r:id="rId6"/>
    <p:sldId id="262" r:id="rId7"/>
    <p:sldId id="263" r:id="rId8"/>
    <p:sldId id="264" r:id="rId9"/>
    <p:sldId id="287" r:id="rId10"/>
    <p:sldId id="265" r:id="rId11"/>
    <p:sldId id="288" r:id="rId12"/>
    <p:sldId id="266" r:id="rId13"/>
    <p:sldId id="267" r:id="rId14"/>
    <p:sldId id="291" r:id="rId15"/>
    <p:sldId id="289" r:id="rId16"/>
    <p:sldId id="268" r:id="rId17"/>
    <p:sldId id="290" r:id="rId18"/>
    <p:sldId id="269" r:id="rId19"/>
    <p:sldId id="270" r:id="rId20"/>
    <p:sldId id="271" r:id="rId21"/>
    <p:sldId id="293" r:id="rId22"/>
    <p:sldId id="272" r:id="rId23"/>
    <p:sldId id="273" r:id="rId24"/>
    <p:sldId id="274" r:id="rId25"/>
    <p:sldId id="275" r:id="rId26"/>
    <p:sldId id="276" r:id="rId27"/>
    <p:sldId id="277" r:id="rId2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4660"/>
  </p:normalViewPr>
  <p:slideViewPr>
    <p:cSldViewPr>
      <p:cViewPr varScale="1">
        <p:scale>
          <a:sx n="92" d="100"/>
          <a:sy n="92"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7EF91-2D7A-40AB-84D4-05A001CFCB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6219A15A-ACD8-4F5B-9189-F94282E1C010}">
      <dgm:prSet/>
      <dgm:spPr>
        <a:effectLst>
          <a:outerShdw blurRad="50800" dist="38100" dir="2700000" algn="tl" rotWithShape="0">
            <a:prstClr val="black">
              <a:alpha val="40000"/>
            </a:prstClr>
          </a:outerShdw>
        </a:effectLst>
      </dgm:spPr>
      <dgm:t>
        <a:bodyPr/>
        <a:lstStyle/>
        <a:p>
          <a:pPr algn="r" rtl="0"/>
          <a:r>
            <a:rPr lang="pt-BR" b="1" dirty="0" smtClean="0"/>
            <a:t>Apresentação</a:t>
          </a:r>
          <a:endParaRPr lang="pt-BR" b="1" dirty="0"/>
        </a:p>
      </dgm:t>
    </dgm:pt>
    <dgm:pt modelId="{9F2E1CDA-B1F8-45D0-8191-6B0E83320ACE}" type="parTrans" cxnId="{BCAC1D0C-FE30-466D-B942-7F2084CE712E}">
      <dgm:prSet/>
      <dgm:spPr/>
      <dgm:t>
        <a:bodyPr/>
        <a:lstStyle/>
        <a:p>
          <a:pPr algn="r"/>
          <a:endParaRPr lang="pt-BR" b="1"/>
        </a:p>
      </dgm:t>
    </dgm:pt>
    <dgm:pt modelId="{7BE0C20E-55BE-4EBF-BD71-B23FBA944CDD}" type="sibTrans" cxnId="{BCAC1D0C-FE30-466D-B942-7F2084CE712E}">
      <dgm:prSet/>
      <dgm:spPr/>
      <dgm:t>
        <a:bodyPr/>
        <a:lstStyle/>
        <a:p>
          <a:pPr algn="r"/>
          <a:endParaRPr lang="pt-BR" b="1"/>
        </a:p>
      </dgm:t>
    </dgm:pt>
    <dgm:pt modelId="{F6379F0D-438A-4403-9EFB-6029A7AAB49D}" type="pres">
      <dgm:prSet presAssocID="{0BD7EF91-2D7A-40AB-84D4-05A001CFCB67}" presName="linear" presStyleCnt="0">
        <dgm:presLayoutVars>
          <dgm:animLvl val="lvl"/>
          <dgm:resizeHandles val="exact"/>
        </dgm:presLayoutVars>
      </dgm:prSet>
      <dgm:spPr/>
      <dgm:t>
        <a:bodyPr/>
        <a:lstStyle/>
        <a:p>
          <a:endParaRPr lang="pt-BR"/>
        </a:p>
      </dgm:t>
    </dgm:pt>
    <dgm:pt modelId="{3F1FDA0B-76A2-4ED6-A65A-8796C65B571A}" type="pres">
      <dgm:prSet presAssocID="{6219A15A-ACD8-4F5B-9189-F94282E1C010}" presName="parentText" presStyleLbl="node1" presStyleIdx="0" presStyleCnt="1">
        <dgm:presLayoutVars>
          <dgm:chMax val="0"/>
          <dgm:bulletEnabled val="1"/>
        </dgm:presLayoutVars>
      </dgm:prSet>
      <dgm:spPr/>
      <dgm:t>
        <a:bodyPr/>
        <a:lstStyle/>
        <a:p>
          <a:endParaRPr lang="pt-BR"/>
        </a:p>
      </dgm:t>
    </dgm:pt>
  </dgm:ptLst>
  <dgm:cxnLst>
    <dgm:cxn modelId="{BCAC1D0C-FE30-466D-B942-7F2084CE712E}" srcId="{0BD7EF91-2D7A-40AB-84D4-05A001CFCB67}" destId="{6219A15A-ACD8-4F5B-9189-F94282E1C010}" srcOrd="0" destOrd="0" parTransId="{9F2E1CDA-B1F8-45D0-8191-6B0E83320ACE}" sibTransId="{7BE0C20E-55BE-4EBF-BD71-B23FBA944CDD}"/>
    <dgm:cxn modelId="{F6CB3ED8-24BC-435B-B871-D6E950BB867C}" type="presOf" srcId="{6219A15A-ACD8-4F5B-9189-F94282E1C010}" destId="{3F1FDA0B-76A2-4ED6-A65A-8796C65B571A}" srcOrd="0" destOrd="0" presId="urn:microsoft.com/office/officeart/2005/8/layout/vList2"/>
    <dgm:cxn modelId="{213AC100-7A29-4194-BC2F-4A7FF59BD292}" type="presOf" srcId="{0BD7EF91-2D7A-40AB-84D4-05A001CFCB67}" destId="{F6379F0D-438A-4403-9EFB-6029A7AAB49D}" srcOrd="0" destOrd="0" presId="urn:microsoft.com/office/officeart/2005/8/layout/vList2"/>
    <dgm:cxn modelId="{3F8316F1-9881-4AF5-B050-601E3F5CC1FB}" type="presParOf" srcId="{F6379F0D-438A-4403-9EFB-6029A7AAB49D}" destId="{3F1FDA0B-76A2-4ED6-A65A-8796C65B571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919B6F-9183-4AC9-B442-61E77052C7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D91A214C-B37B-4A78-929E-88C1002C9981}">
      <dgm:prSet/>
      <dgm:spPr/>
      <dgm:t>
        <a:bodyPr/>
        <a:lstStyle/>
        <a:p>
          <a:pPr algn="ctr" rtl="0"/>
          <a:r>
            <a:rPr lang="pt-BR" b="1" dirty="0" smtClean="0"/>
            <a:t>Exemplos de Capa</a:t>
          </a:r>
          <a:endParaRPr lang="pt-BR" dirty="0"/>
        </a:p>
      </dgm:t>
    </dgm:pt>
    <dgm:pt modelId="{49E5DBB9-89C9-4BB9-87B3-CC96081097E7}" type="parTrans" cxnId="{1B8FD6C6-B304-47A2-81C2-31E9FB43E6AE}">
      <dgm:prSet/>
      <dgm:spPr/>
      <dgm:t>
        <a:bodyPr/>
        <a:lstStyle/>
        <a:p>
          <a:pPr algn="ctr"/>
          <a:endParaRPr lang="pt-BR"/>
        </a:p>
      </dgm:t>
    </dgm:pt>
    <dgm:pt modelId="{917388C2-3810-43C2-BC4C-F5334144FC02}" type="sibTrans" cxnId="{1B8FD6C6-B304-47A2-81C2-31E9FB43E6AE}">
      <dgm:prSet/>
      <dgm:spPr/>
      <dgm:t>
        <a:bodyPr/>
        <a:lstStyle/>
        <a:p>
          <a:pPr algn="ctr"/>
          <a:endParaRPr lang="pt-BR"/>
        </a:p>
      </dgm:t>
    </dgm:pt>
    <dgm:pt modelId="{2145316E-EB60-444E-888E-8EFF289FE179}" type="pres">
      <dgm:prSet presAssocID="{D3919B6F-9183-4AC9-B442-61E77052C76C}" presName="linear" presStyleCnt="0">
        <dgm:presLayoutVars>
          <dgm:animLvl val="lvl"/>
          <dgm:resizeHandles val="exact"/>
        </dgm:presLayoutVars>
      </dgm:prSet>
      <dgm:spPr/>
      <dgm:t>
        <a:bodyPr/>
        <a:lstStyle/>
        <a:p>
          <a:endParaRPr lang="pt-BR"/>
        </a:p>
      </dgm:t>
    </dgm:pt>
    <dgm:pt modelId="{06E08EFE-ABD0-4410-B6DD-B012101AF217}" type="pres">
      <dgm:prSet presAssocID="{D91A214C-B37B-4A78-929E-88C1002C9981}" presName="parentText" presStyleLbl="node1" presStyleIdx="0" presStyleCnt="1" custScaleX="90909">
        <dgm:presLayoutVars>
          <dgm:chMax val="0"/>
          <dgm:bulletEnabled val="1"/>
        </dgm:presLayoutVars>
      </dgm:prSet>
      <dgm:spPr/>
      <dgm:t>
        <a:bodyPr/>
        <a:lstStyle/>
        <a:p>
          <a:endParaRPr lang="pt-BR"/>
        </a:p>
      </dgm:t>
    </dgm:pt>
  </dgm:ptLst>
  <dgm:cxnLst>
    <dgm:cxn modelId="{6A98DCD1-A498-474B-9613-647F2241E7F6}" type="presOf" srcId="{D91A214C-B37B-4A78-929E-88C1002C9981}" destId="{06E08EFE-ABD0-4410-B6DD-B012101AF217}" srcOrd="0" destOrd="0" presId="urn:microsoft.com/office/officeart/2005/8/layout/vList2"/>
    <dgm:cxn modelId="{1B8FD6C6-B304-47A2-81C2-31E9FB43E6AE}" srcId="{D3919B6F-9183-4AC9-B442-61E77052C76C}" destId="{D91A214C-B37B-4A78-929E-88C1002C9981}" srcOrd="0" destOrd="0" parTransId="{49E5DBB9-89C9-4BB9-87B3-CC96081097E7}" sibTransId="{917388C2-3810-43C2-BC4C-F5334144FC02}"/>
    <dgm:cxn modelId="{01604403-FC50-4662-87E9-406B2EBBF5DC}" type="presOf" srcId="{D3919B6F-9183-4AC9-B442-61E77052C76C}" destId="{2145316E-EB60-444E-888E-8EFF289FE179}" srcOrd="0" destOrd="0" presId="urn:microsoft.com/office/officeart/2005/8/layout/vList2"/>
    <dgm:cxn modelId="{21126C44-A3B1-4C46-B3E9-CDF48E8D7A1E}" type="presParOf" srcId="{2145316E-EB60-444E-888E-8EFF289FE179}" destId="{06E08EFE-ABD0-4410-B6DD-B012101AF21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66E4CE-1B47-458C-B06A-BC491639D5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1E3B15B8-1B0D-46BF-ADD9-C57ACE4C8F30}">
      <dgm:prSet custT="1"/>
      <dgm:spPr/>
      <dgm:t>
        <a:bodyPr/>
        <a:lstStyle/>
        <a:p>
          <a:pPr algn="ctr" rtl="0"/>
          <a:r>
            <a:rPr lang="pt-BR" sz="2300" b="1" dirty="0" smtClean="0"/>
            <a:t>Formato da Folha de Rosto</a:t>
          </a:r>
          <a:endParaRPr lang="pt-BR" sz="2300" dirty="0"/>
        </a:p>
      </dgm:t>
    </dgm:pt>
    <dgm:pt modelId="{66C53C15-B95C-4CDA-B6CA-0B79F4526DF0}" type="parTrans" cxnId="{82BDC8C1-121D-4205-9B83-00D116040CBC}">
      <dgm:prSet/>
      <dgm:spPr/>
      <dgm:t>
        <a:bodyPr/>
        <a:lstStyle/>
        <a:p>
          <a:endParaRPr lang="pt-BR"/>
        </a:p>
      </dgm:t>
    </dgm:pt>
    <dgm:pt modelId="{7DC10FD0-08C8-4553-87CA-9BFC98D09D1A}" type="sibTrans" cxnId="{82BDC8C1-121D-4205-9B83-00D116040CBC}">
      <dgm:prSet/>
      <dgm:spPr/>
      <dgm:t>
        <a:bodyPr/>
        <a:lstStyle/>
        <a:p>
          <a:endParaRPr lang="pt-BR"/>
        </a:p>
      </dgm:t>
    </dgm:pt>
    <dgm:pt modelId="{309E4408-C9A7-4E87-BF29-513985E78A8F}" type="pres">
      <dgm:prSet presAssocID="{2766E4CE-1B47-458C-B06A-BC491639D597}" presName="linear" presStyleCnt="0">
        <dgm:presLayoutVars>
          <dgm:animLvl val="lvl"/>
          <dgm:resizeHandles val="exact"/>
        </dgm:presLayoutVars>
      </dgm:prSet>
      <dgm:spPr/>
      <dgm:t>
        <a:bodyPr/>
        <a:lstStyle/>
        <a:p>
          <a:endParaRPr lang="pt-BR"/>
        </a:p>
      </dgm:t>
    </dgm:pt>
    <dgm:pt modelId="{176FE1ED-F158-46E8-AA92-57832A75A441}" type="pres">
      <dgm:prSet presAssocID="{1E3B15B8-1B0D-46BF-ADD9-C57ACE4C8F30}" presName="parentText" presStyleLbl="node1" presStyleIdx="0" presStyleCnt="1" custScaleX="90909" custLinFactNeighborX="0" custLinFactNeighborY="-10013">
        <dgm:presLayoutVars>
          <dgm:chMax val="0"/>
          <dgm:bulletEnabled val="1"/>
        </dgm:presLayoutVars>
      </dgm:prSet>
      <dgm:spPr/>
      <dgm:t>
        <a:bodyPr/>
        <a:lstStyle/>
        <a:p>
          <a:endParaRPr lang="pt-BR"/>
        </a:p>
      </dgm:t>
    </dgm:pt>
  </dgm:ptLst>
  <dgm:cxnLst>
    <dgm:cxn modelId="{AC16F2D9-8BD4-4DB9-820F-6D1B3F1C8016}" type="presOf" srcId="{2766E4CE-1B47-458C-B06A-BC491639D597}" destId="{309E4408-C9A7-4E87-BF29-513985E78A8F}" srcOrd="0" destOrd="0" presId="urn:microsoft.com/office/officeart/2005/8/layout/vList2"/>
    <dgm:cxn modelId="{EF34515B-778D-4160-848F-9247887EA6B5}" type="presOf" srcId="{1E3B15B8-1B0D-46BF-ADD9-C57ACE4C8F30}" destId="{176FE1ED-F158-46E8-AA92-57832A75A441}" srcOrd="0" destOrd="0" presId="urn:microsoft.com/office/officeart/2005/8/layout/vList2"/>
    <dgm:cxn modelId="{82BDC8C1-121D-4205-9B83-00D116040CBC}" srcId="{2766E4CE-1B47-458C-B06A-BC491639D597}" destId="{1E3B15B8-1B0D-46BF-ADD9-C57ACE4C8F30}" srcOrd="0" destOrd="0" parTransId="{66C53C15-B95C-4CDA-B6CA-0B79F4526DF0}" sibTransId="{7DC10FD0-08C8-4553-87CA-9BFC98D09D1A}"/>
    <dgm:cxn modelId="{50D0C88D-E5F9-4A2B-9BC5-472CC9E24CB0}" type="presParOf" srcId="{309E4408-C9A7-4E87-BF29-513985E78A8F}" destId="{176FE1ED-F158-46E8-AA92-57832A75A4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66E4CE-1B47-458C-B06A-BC491639D5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1E3B15B8-1B0D-46BF-ADD9-C57ACE4C8F30}">
      <dgm:prSet custT="1"/>
      <dgm:spPr/>
      <dgm:t>
        <a:bodyPr/>
        <a:lstStyle/>
        <a:p>
          <a:pPr algn="ctr" rtl="0"/>
          <a:r>
            <a:rPr lang="pt-BR" sz="2300" b="1" dirty="0" smtClean="0"/>
            <a:t>Exemplos de Folha de Rosto</a:t>
          </a:r>
          <a:endParaRPr lang="pt-BR" sz="2300" dirty="0"/>
        </a:p>
      </dgm:t>
    </dgm:pt>
    <dgm:pt modelId="{66C53C15-B95C-4CDA-B6CA-0B79F4526DF0}" type="parTrans" cxnId="{82BDC8C1-121D-4205-9B83-00D116040CBC}">
      <dgm:prSet/>
      <dgm:spPr/>
      <dgm:t>
        <a:bodyPr/>
        <a:lstStyle/>
        <a:p>
          <a:endParaRPr lang="pt-BR"/>
        </a:p>
      </dgm:t>
    </dgm:pt>
    <dgm:pt modelId="{7DC10FD0-08C8-4553-87CA-9BFC98D09D1A}" type="sibTrans" cxnId="{82BDC8C1-121D-4205-9B83-00D116040CBC}">
      <dgm:prSet/>
      <dgm:spPr/>
      <dgm:t>
        <a:bodyPr/>
        <a:lstStyle/>
        <a:p>
          <a:endParaRPr lang="pt-BR"/>
        </a:p>
      </dgm:t>
    </dgm:pt>
    <dgm:pt modelId="{309E4408-C9A7-4E87-BF29-513985E78A8F}" type="pres">
      <dgm:prSet presAssocID="{2766E4CE-1B47-458C-B06A-BC491639D597}" presName="linear" presStyleCnt="0">
        <dgm:presLayoutVars>
          <dgm:animLvl val="lvl"/>
          <dgm:resizeHandles val="exact"/>
        </dgm:presLayoutVars>
      </dgm:prSet>
      <dgm:spPr/>
      <dgm:t>
        <a:bodyPr/>
        <a:lstStyle/>
        <a:p>
          <a:endParaRPr lang="pt-BR"/>
        </a:p>
      </dgm:t>
    </dgm:pt>
    <dgm:pt modelId="{176FE1ED-F158-46E8-AA92-57832A75A441}" type="pres">
      <dgm:prSet presAssocID="{1E3B15B8-1B0D-46BF-ADD9-C57ACE4C8F30}" presName="parentText" presStyleLbl="node1" presStyleIdx="0" presStyleCnt="1" custScaleX="90909" custLinFactNeighborX="0" custLinFactNeighborY="-10013">
        <dgm:presLayoutVars>
          <dgm:chMax val="0"/>
          <dgm:bulletEnabled val="1"/>
        </dgm:presLayoutVars>
      </dgm:prSet>
      <dgm:spPr/>
      <dgm:t>
        <a:bodyPr/>
        <a:lstStyle/>
        <a:p>
          <a:endParaRPr lang="pt-BR"/>
        </a:p>
      </dgm:t>
    </dgm:pt>
  </dgm:ptLst>
  <dgm:cxnLst>
    <dgm:cxn modelId="{6FFCB314-D8D3-409F-87C3-7E5E97BA5BE2}" type="presOf" srcId="{1E3B15B8-1B0D-46BF-ADD9-C57ACE4C8F30}" destId="{176FE1ED-F158-46E8-AA92-57832A75A441}" srcOrd="0" destOrd="0" presId="urn:microsoft.com/office/officeart/2005/8/layout/vList2"/>
    <dgm:cxn modelId="{82BDC8C1-121D-4205-9B83-00D116040CBC}" srcId="{2766E4CE-1B47-458C-B06A-BC491639D597}" destId="{1E3B15B8-1B0D-46BF-ADD9-C57ACE4C8F30}" srcOrd="0" destOrd="0" parTransId="{66C53C15-B95C-4CDA-B6CA-0B79F4526DF0}" sibTransId="{7DC10FD0-08C8-4553-87CA-9BFC98D09D1A}"/>
    <dgm:cxn modelId="{A976C0CD-0531-4B0E-9630-36E31D3B1471}" type="presOf" srcId="{2766E4CE-1B47-458C-B06A-BC491639D597}" destId="{309E4408-C9A7-4E87-BF29-513985E78A8F}" srcOrd="0" destOrd="0" presId="urn:microsoft.com/office/officeart/2005/8/layout/vList2"/>
    <dgm:cxn modelId="{B88D0170-430B-4C27-8B18-F9854A3D87CB}" type="presParOf" srcId="{309E4408-C9A7-4E87-BF29-513985E78A8F}" destId="{176FE1ED-F158-46E8-AA92-57832A75A4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41D10A-A9FC-46F9-97EC-BAE8B42C89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D8C9F459-8559-4845-B885-56AFC0484329}">
      <dgm:prSet custT="1"/>
      <dgm:spPr/>
      <dgm:t>
        <a:bodyPr/>
        <a:lstStyle/>
        <a:p>
          <a:pPr algn="ctr" rtl="0"/>
          <a:r>
            <a:rPr lang="pt-BR" sz="2400" b="1" dirty="0" smtClean="0"/>
            <a:t>Formato da Lista de Abreviações e Siglas</a:t>
          </a:r>
          <a:endParaRPr lang="pt-BR" sz="2400" dirty="0"/>
        </a:p>
      </dgm:t>
    </dgm:pt>
    <dgm:pt modelId="{9B3BF1DA-9212-41DB-A938-0490A607CD36}" type="parTrans" cxnId="{2F52608A-6AA5-4989-853B-9D156C514F0D}">
      <dgm:prSet/>
      <dgm:spPr/>
      <dgm:t>
        <a:bodyPr/>
        <a:lstStyle/>
        <a:p>
          <a:pPr algn="ctr"/>
          <a:endParaRPr lang="pt-BR" sz="2300"/>
        </a:p>
      </dgm:t>
    </dgm:pt>
    <dgm:pt modelId="{D4A7C341-4688-4858-B558-47AEF12B069E}" type="sibTrans" cxnId="{2F52608A-6AA5-4989-853B-9D156C514F0D}">
      <dgm:prSet/>
      <dgm:spPr/>
      <dgm:t>
        <a:bodyPr/>
        <a:lstStyle/>
        <a:p>
          <a:pPr algn="ctr"/>
          <a:endParaRPr lang="pt-BR" sz="2300"/>
        </a:p>
      </dgm:t>
    </dgm:pt>
    <dgm:pt modelId="{DC6AC4A4-AACF-40FB-90D7-DB21DAAA36E8}" type="pres">
      <dgm:prSet presAssocID="{AA41D10A-A9FC-46F9-97EC-BAE8B42C8913}" presName="linear" presStyleCnt="0">
        <dgm:presLayoutVars>
          <dgm:animLvl val="lvl"/>
          <dgm:resizeHandles val="exact"/>
        </dgm:presLayoutVars>
      </dgm:prSet>
      <dgm:spPr/>
      <dgm:t>
        <a:bodyPr/>
        <a:lstStyle/>
        <a:p>
          <a:endParaRPr lang="pt-BR"/>
        </a:p>
      </dgm:t>
    </dgm:pt>
    <dgm:pt modelId="{CE8836E7-CE2E-4616-9494-C76574280856}" type="pres">
      <dgm:prSet presAssocID="{D8C9F459-8559-4845-B885-56AFC0484329}" presName="parentText" presStyleLbl="node1" presStyleIdx="0" presStyleCnt="1" custScaleX="90909" custLinFactNeighborX="650" custLinFactNeighborY="6420">
        <dgm:presLayoutVars>
          <dgm:chMax val="0"/>
          <dgm:bulletEnabled val="1"/>
        </dgm:presLayoutVars>
      </dgm:prSet>
      <dgm:spPr/>
      <dgm:t>
        <a:bodyPr/>
        <a:lstStyle/>
        <a:p>
          <a:endParaRPr lang="pt-BR"/>
        </a:p>
      </dgm:t>
    </dgm:pt>
  </dgm:ptLst>
  <dgm:cxnLst>
    <dgm:cxn modelId="{BE349F01-9838-4F9C-A28D-0A908C086C48}" type="presOf" srcId="{AA41D10A-A9FC-46F9-97EC-BAE8B42C8913}" destId="{DC6AC4A4-AACF-40FB-90D7-DB21DAAA36E8}" srcOrd="0" destOrd="0" presId="urn:microsoft.com/office/officeart/2005/8/layout/vList2"/>
    <dgm:cxn modelId="{D2338404-51E4-439F-AEF4-DC0A76309817}" type="presOf" srcId="{D8C9F459-8559-4845-B885-56AFC0484329}" destId="{CE8836E7-CE2E-4616-9494-C76574280856}" srcOrd="0" destOrd="0" presId="urn:microsoft.com/office/officeart/2005/8/layout/vList2"/>
    <dgm:cxn modelId="{2F52608A-6AA5-4989-853B-9D156C514F0D}" srcId="{AA41D10A-A9FC-46F9-97EC-BAE8B42C8913}" destId="{D8C9F459-8559-4845-B885-56AFC0484329}" srcOrd="0" destOrd="0" parTransId="{9B3BF1DA-9212-41DB-A938-0490A607CD36}" sibTransId="{D4A7C341-4688-4858-B558-47AEF12B069E}"/>
    <dgm:cxn modelId="{78606A55-6F64-4292-A0DA-CE34F756AD3C}" type="presParOf" srcId="{DC6AC4A4-AACF-40FB-90D7-DB21DAAA36E8}" destId="{CE8836E7-CE2E-4616-9494-C7657428085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24EF81-A3BB-4E1D-9144-818CDB9A87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E1DA82F2-A791-4924-8961-970C1E6B7AA8}">
      <dgm:prSet custT="1"/>
      <dgm:spPr/>
      <dgm:t>
        <a:bodyPr/>
        <a:lstStyle/>
        <a:p>
          <a:pPr algn="ctr" rtl="0"/>
          <a:r>
            <a:rPr lang="pt-BR" sz="2400" b="1" dirty="0" smtClean="0"/>
            <a:t>Formato da Lista de tabelas, quadros, gráficos, figuras...</a:t>
          </a:r>
          <a:endParaRPr lang="pt-BR" sz="2400" dirty="0"/>
        </a:p>
      </dgm:t>
    </dgm:pt>
    <dgm:pt modelId="{86168B49-C766-46AC-A1E5-F54E3800866C}" type="parTrans" cxnId="{C4AEB5E0-3C5C-412B-8875-B058F16FD2F5}">
      <dgm:prSet/>
      <dgm:spPr/>
      <dgm:t>
        <a:bodyPr/>
        <a:lstStyle/>
        <a:p>
          <a:pPr algn="ctr"/>
          <a:endParaRPr lang="pt-BR" sz="2300"/>
        </a:p>
      </dgm:t>
    </dgm:pt>
    <dgm:pt modelId="{629FF3A4-F824-423A-95F8-AB9C946C410B}" type="sibTrans" cxnId="{C4AEB5E0-3C5C-412B-8875-B058F16FD2F5}">
      <dgm:prSet/>
      <dgm:spPr/>
      <dgm:t>
        <a:bodyPr/>
        <a:lstStyle/>
        <a:p>
          <a:pPr algn="ctr"/>
          <a:endParaRPr lang="pt-BR" sz="2300"/>
        </a:p>
      </dgm:t>
    </dgm:pt>
    <dgm:pt modelId="{062B2945-8BEE-4845-9C86-308E3160D7A2}" type="pres">
      <dgm:prSet presAssocID="{0324EF81-A3BB-4E1D-9144-818CDB9A872A}" presName="linear" presStyleCnt="0">
        <dgm:presLayoutVars>
          <dgm:animLvl val="lvl"/>
          <dgm:resizeHandles val="exact"/>
        </dgm:presLayoutVars>
      </dgm:prSet>
      <dgm:spPr/>
      <dgm:t>
        <a:bodyPr/>
        <a:lstStyle/>
        <a:p>
          <a:endParaRPr lang="pt-BR"/>
        </a:p>
      </dgm:t>
    </dgm:pt>
    <dgm:pt modelId="{C4163E3D-529B-42C5-91C5-A8B5948479A6}" type="pres">
      <dgm:prSet presAssocID="{E1DA82F2-A791-4924-8961-970C1E6B7AA8}" presName="parentText" presStyleLbl="node1" presStyleIdx="0" presStyleCnt="1" custScaleX="90909" custLinFactNeighborX="-4320">
        <dgm:presLayoutVars>
          <dgm:chMax val="0"/>
          <dgm:bulletEnabled val="1"/>
        </dgm:presLayoutVars>
      </dgm:prSet>
      <dgm:spPr/>
      <dgm:t>
        <a:bodyPr/>
        <a:lstStyle/>
        <a:p>
          <a:endParaRPr lang="pt-BR"/>
        </a:p>
      </dgm:t>
    </dgm:pt>
  </dgm:ptLst>
  <dgm:cxnLst>
    <dgm:cxn modelId="{C4AEB5E0-3C5C-412B-8875-B058F16FD2F5}" srcId="{0324EF81-A3BB-4E1D-9144-818CDB9A872A}" destId="{E1DA82F2-A791-4924-8961-970C1E6B7AA8}" srcOrd="0" destOrd="0" parTransId="{86168B49-C766-46AC-A1E5-F54E3800866C}" sibTransId="{629FF3A4-F824-423A-95F8-AB9C946C410B}"/>
    <dgm:cxn modelId="{35869437-A8CA-4F8E-8F1E-8554E6D74DA6}" type="presOf" srcId="{0324EF81-A3BB-4E1D-9144-818CDB9A872A}" destId="{062B2945-8BEE-4845-9C86-308E3160D7A2}" srcOrd="0" destOrd="0" presId="urn:microsoft.com/office/officeart/2005/8/layout/vList2"/>
    <dgm:cxn modelId="{D3098306-5995-4509-A25B-6A3CAC442B5B}" type="presOf" srcId="{E1DA82F2-A791-4924-8961-970C1E6B7AA8}" destId="{C4163E3D-529B-42C5-91C5-A8B5948479A6}" srcOrd="0" destOrd="0" presId="urn:microsoft.com/office/officeart/2005/8/layout/vList2"/>
    <dgm:cxn modelId="{260240D4-B859-4587-9A4B-2DC0D1A9855F}" type="presParOf" srcId="{062B2945-8BEE-4845-9C86-308E3160D7A2}" destId="{C4163E3D-529B-42C5-91C5-A8B5948479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FB6C753-32AE-4A1F-BEA3-BFCF5C11D5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48F129F7-853D-4024-B3B4-52017B619562}">
      <dgm:prSet custT="1"/>
      <dgm:spPr/>
      <dgm:t>
        <a:bodyPr/>
        <a:lstStyle/>
        <a:p>
          <a:pPr algn="ctr" rtl="0"/>
          <a:r>
            <a:rPr lang="pt-BR" sz="2400" b="1" dirty="0" smtClean="0"/>
            <a:t>Observações Sobre a Lista de quadros</a:t>
          </a:r>
          <a:endParaRPr lang="pt-BR" sz="2400" dirty="0"/>
        </a:p>
      </dgm:t>
    </dgm:pt>
    <dgm:pt modelId="{EA3073F0-204D-4AEC-B9A1-55C6AD666881}" type="parTrans" cxnId="{F38DB0E7-62F7-48E6-A303-8580C0D7992A}">
      <dgm:prSet/>
      <dgm:spPr/>
      <dgm:t>
        <a:bodyPr/>
        <a:lstStyle/>
        <a:p>
          <a:endParaRPr lang="pt-BR"/>
        </a:p>
      </dgm:t>
    </dgm:pt>
    <dgm:pt modelId="{DE272BB2-BF5C-4103-8CA9-C1F79A555641}" type="sibTrans" cxnId="{F38DB0E7-62F7-48E6-A303-8580C0D7992A}">
      <dgm:prSet/>
      <dgm:spPr/>
      <dgm:t>
        <a:bodyPr/>
        <a:lstStyle/>
        <a:p>
          <a:endParaRPr lang="pt-BR"/>
        </a:p>
      </dgm:t>
    </dgm:pt>
    <dgm:pt modelId="{66B4FDFE-B08C-4447-8103-FC53BC73612D}" type="pres">
      <dgm:prSet presAssocID="{BFB6C753-32AE-4A1F-BEA3-BFCF5C11D50C}" presName="linear" presStyleCnt="0">
        <dgm:presLayoutVars>
          <dgm:animLvl val="lvl"/>
          <dgm:resizeHandles val="exact"/>
        </dgm:presLayoutVars>
      </dgm:prSet>
      <dgm:spPr/>
      <dgm:t>
        <a:bodyPr/>
        <a:lstStyle/>
        <a:p>
          <a:endParaRPr lang="pt-BR"/>
        </a:p>
      </dgm:t>
    </dgm:pt>
    <dgm:pt modelId="{F5A52A74-D066-4E16-BF5D-8CA3ABC431EB}" type="pres">
      <dgm:prSet presAssocID="{48F129F7-853D-4024-B3B4-52017B619562}" presName="parentText" presStyleLbl="node1" presStyleIdx="0" presStyleCnt="1" custScaleX="90909">
        <dgm:presLayoutVars>
          <dgm:chMax val="0"/>
          <dgm:bulletEnabled val="1"/>
        </dgm:presLayoutVars>
      </dgm:prSet>
      <dgm:spPr/>
      <dgm:t>
        <a:bodyPr/>
        <a:lstStyle/>
        <a:p>
          <a:endParaRPr lang="pt-BR"/>
        </a:p>
      </dgm:t>
    </dgm:pt>
  </dgm:ptLst>
  <dgm:cxnLst>
    <dgm:cxn modelId="{F38DB0E7-62F7-48E6-A303-8580C0D7992A}" srcId="{BFB6C753-32AE-4A1F-BEA3-BFCF5C11D50C}" destId="{48F129F7-853D-4024-B3B4-52017B619562}" srcOrd="0" destOrd="0" parTransId="{EA3073F0-204D-4AEC-B9A1-55C6AD666881}" sibTransId="{DE272BB2-BF5C-4103-8CA9-C1F79A555641}"/>
    <dgm:cxn modelId="{9F28E8FC-C4CA-4AD4-A4FD-1B6C61B4B3A5}" type="presOf" srcId="{48F129F7-853D-4024-B3B4-52017B619562}" destId="{F5A52A74-D066-4E16-BF5D-8CA3ABC431EB}" srcOrd="0" destOrd="0" presId="urn:microsoft.com/office/officeart/2005/8/layout/vList2"/>
    <dgm:cxn modelId="{03CB51AF-B3A2-450B-97D0-E6E73DFEFBA7}" type="presOf" srcId="{BFB6C753-32AE-4A1F-BEA3-BFCF5C11D50C}" destId="{66B4FDFE-B08C-4447-8103-FC53BC73612D}" srcOrd="0" destOrd="0" presId="urn:microsoft.com/office/officeart/2005/8/layout/vList2"/>
    <dgm:cxn modelId="{3F0940A3-36B1-4371-910C-265064F6C441}" type="presParOf" srcId="{66B4FDFE-B08C-4447-8103-FC53BC73612D}" destId="{F5A52A74-D066-4E16-BF5D-8CA3ABC431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324EF81-A3BB-4E1D-9144-818CDB9A87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E1DA82F2-A791-4924-8961-970C1E6B7AA8}">
      <dgm:prSet custT="1"/>
      <dgm:spPr/>
      <dgm:t>
        <a:bodyPr/>
        <a:lstStyle/>
        <a:p>
          <a:pPr algn="ctr" rtl="0"/>
          <a:r>
            <a:rPr lang="pt-BR" sz="2400" b="1" dirty="0" smtClean="0"/>
            <a:t>Exemplo da Lista de Tabelas, Quadros, Figuras, Gráficos...</a:t>
          </a:r>
          <a:endParaRPr lang="pt-BR" sz="2400" dirty="0"/>
        </a:p>
      </dgm:t>
    </dgm:pt>
    <dgm:pt modelId="{86168B49-C766-46AC-A1E5-F54E3800866C}" type="parTrans" cxnId="{C4AEB5E0-3C5C-412B-8875-B058F16FD2F5}">
      <dgm:prSet/>
      <dgm:spPr/>
      <dgm:t>
        <a:bodyPr/>
        <a:lstStyle/>
        <a:p>
          <a:pPr algn="ctr"/>
          <a:endParaRPr lang="pt-BR" sz="2300"/>
        </a:p>
      </dgm:t>
    </dgm:pt>
    <dgm:pt modelId="{629FF3A4-F824-423A-95F8-AB9C946C410B}" type="sibTrans" cxnId="{C4AEB5E0-3C5C-412B-8875-B058F16FD2F5}">
      <dgm:prSet/>
      <dgm:spPr/>
      <dgm:t>
        <a:bodyPr/>
        <a:lstStyle/>
        <a:p>
          <a:pPr algn="ctr"/>
          <a:endParaRPr lang="pt-BR" sz="2300"/>
        </a:p>
      </dgm:t>
    </dgm:pt>
    <dgm:pt modelId="{062B2945-8BEE-4845-9C86-308E3160D7A2}" type="pres">
      <dgm:prSet presAssocID="{0324EF81-A3BB-4E1D-9144-818CDB9A872A}" presName="linear" presStyleCnt="0">
        <dgm:presLayoutVars>
          <dgm:animLvl val="lvl"/>
          <dgm:resizeHandles val="exact"/>
        </dgm:presLayoutVars>
      </dgm:prSet>
      <dgm:spPr/>
      <dgm:t>
        <a:bodyPr/>
        <a:lstStyle/>
        <a:p>
          <a:endParaRPr lang="pt-BR"/>
        </a:p>
      </dgm:t>
    </dgm:pt>
    <dgm:pt modelId="{C4163E3D-529B-42C5-91C5-A8B5948479A6}" type="pres">
      <dgm:prSet presAssocID="{E1DA82F2-A791-4924-8961-970C1E6B7AA8}" presName="parentText" presStyleLbl="node1" presStyleIdx="0" presStyleCnt="1" custScaleX="98124" custScaleY="140962" custLinFactNeighborX="-1095">
        <dgm:presLayoutVars>
          <dgm:chMax val="0"/>
          <dgm:bulletEnabled val="1"/>
        </dgm:presLayoutVars>
      </dgm:prSet>
      <dgm:spPr/>
      <dgm:t>
        <a:bodyPr/>
        <a:lstStyle/>
        <a:p>
          <a:endParaRPr lang="pt-BR"/>
        </a:p>
      </dgm:t>
    </dgm:pt>
  </dgm:ptLst>
  <dgm:cxnLst>
    <dgm:cxn modelId="{C4AEB5E0-3C5C-412B-8875-B058F16FD2F5}" srcId="{0324EF81-A3BB-4E1D-9144-818CDB9A872A}" destId="{E1DA82F2-A791-4924-8961-970C1E6B7AA8}" srcOrd="0" destOrd="0" parTransId="{86168B49-C766-46AC-A1E5-F54E3800866C}" sibTransId="{629FF3A4-F824-423A-95F8-AB9C946C410B}"/>
    <dgm:cxn modelId="{78D67FEA-1835-4875-8511-B86702EDBC24}" type="presOf" srcId="{E1DA82F2-A791-4924-8961-970C1E6B7AA8}" destId="{C4163E3D-529B-42C5-91C5-A8B5948479A6}" srcOrd="0" destOrd="0" presId="urn:microsoft.com/office/officeart/2005/8/layout/vList2"/>
    <dgm:cxn modelId="{D9022417-6507-4434-8F86-DE6595A4EEC1}" type="presOf" srcId="{0324EF81-A3BB-4E1D-9144-818CDB9A872A}" destId="{062B2945-8BEE-4845-9C86-308E3160D7A2}" srcOrd="0" destOrd="0" presId="urn:microsoft.com/office/officeart/2005/8/layout/vList2"/>
    <dgm:cxn modelId="{D610006F-69EE-4AB9-AD81-85593AB26918}" type="presParOf" srcId="{062B2945-8BEE-4845-9C86-308E3160D7A2}" destId="{C4163E3D-529B-42C5-91C5-A8B5948479A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96EFD27-C6DE-4BEC-8AD8-9EE8B137A7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8C26896F-E12B-4B08-8989-F1721A75B38D}">
      <dgm:prSet custT="1"/>
      <dgm:spPr/>
      <dgm:t>
        <a:bodyPr/>
        <a:lstStyle/>
        <a:p>
          <a:pPr algn="ctr" rtl="0"/>
          <a:r>
            <a:rPr lang="pt-BR" sz="2400" b="1" dirty="0" smtClean="0"/>
            <a:t>Formato do Sumário</a:t>
          </a:r>
          <a:endParaRPr lang="pt-BR" sz="2400" dirty="0"/>
        </a:p>
      </dgm:t>
    </dgm:pt>
    <dgm:pt modelId="{616D5595-3902-49E5-95B9-607BC9DAB8EB}" type="parTrans" cxnId="{F1681D79-8A9F-400A-BE1F-4228D1B9493A}">
      <dgm:prSet/>
      <dgm:spPr/>
      <dgm:t>
        <a:bodyPr/>
        <a:lstStyle/>
        <a:p>
          <a:pPr algn="ctr"/>
          <a:endParaRPr lang="pt-BR" sz="2300"/>
        </a:p>
      </dgm:t>
    </dgm:pt>
    <dgm:pt modelId="{F99BE668-B33D-4816-8E79-FEC7EF171420}" type="sibTrans" cxnId="{F1681D79-8A9F-400A-BE1F-4228D1B9493A}">
      <dgm:prSet/>
      <dgm:spPr/>
      <dgm:t>
        <a:bodyPr/>
        <a:lstStyle/>
        <a:p>
          <a:pPr algn="ctr"/>
          <a:endParaRPr lang="pt-BR" sz="2300"/>
        </a:p>
      </dgm:t>
    </dgm:pt>
    <dgm:pt modelId="{E3DD4FFC-0423-44D4-80E9-0387317A289B}" type="pres">
      <dgm:prSet presAssocID="{496EFD27-C6DE-4BEC-8AD8-9EE8B137A758}" presName="linear" presStyleCnt="0">
        <dgm:presLayoutVars>
          <dgm:animLvl val="lvl"/>
          <dgm:resizeHandles val="exact"/>
        </dgm:presLayoutVars>
      </dgm:prSet>
      <dgm:spPr/>
      <dgm:t>
        <a:bodyPr/>
        <a:lstStyle/>
        <a:p>
          <a:endParaRPr lang="pt-BR"/>
        </a:p>
      </dgm:t>
    </dgm:pt>
    <dgm:pt modelId="{5D5114F7-B582-4C23-A51A-3CD7EE8FCD51}" type="pres">
      <dgm:prSet presAssocID="{8C26896F-E12B-4B08-8989-F1721A75B38D}" presName="parentText" presStyleLbl="node1" presStyleIdx="0" presStyleCnt="1" custScaleX="90909">
        <dgm:presLayoutVars>
          <dgm:chMax val="0"/>
          <dgm:bulletEnabled val="1"/>
        </dgm:presLayoutVars>
      </dgm:prSet>
      <dgm:spPr/>
      <dgm:t>
        <a:bodyPr/>
        <a:lstStyle/>
        <a:p>
          <a:endParaRPr lang="pt-BR"/>
        </a:p>
      </dgm:t>
    </dgm:pt>
  </dgm:ptLst>
  <dgm:cxnLst>
    <dgm:cxn modelId="{F1681D79-8A9F-400A-BE1F-4228D1B9493A}" srcId="{496EFD27-C6DE-4BEC-8AD8-9EE8B137A758}" destId="{8C26896F-E12B-4B08-8989-F1721A75B38D}" srcOrd="0" destOrd="0" parTransId="{616D5595-3902-49E5-95B9-607BC9DAB8EB}" sibTransId="{F99BE668-B33D-4816-8E79-FEC7EF171420}"/>
    <dgm:cxn modelId="{9E6FE6F2-B6C6-4BCA-A0A1-8E41180FF70C}" type="presOf" srcId="{496EFD27-C6DE-4BEC-8AD8-9EE8B137A758}" destId="{E3DD4FFC-0423-44D4-80E9-0387317A289B}" srcOrd="0" destOrd="0" presId="urn:microsoft.com/office/officeart/2005/8/layout/vList2"/>
    <dgm:cxn modelId="{0AD96E74-D7AD-4C92-96FD-75B493254CEF}" type="presOf" srcId="{8C26896F-E12B-4B08-8989-F1721A75B38D}" destId="{5D5114F7-B582-4C23-A51A-3CD7EE8FCD51}" srcOrd="0" destOrd="0" presId="urn:microsoft.com/office/officeart/2005/8/layout/vList2"/>
    <dgm:cxn modelId="{AE527BAB-C137-4E05-9CD9-E5BE400A02DA}" type="presParOf" srcId="{E3DD4FFC-0423-44D4-80E9-0387317A289B}" destId="{5D5114F7-B582-4C23-A51A-3CD7EE8FCD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96EFD27-C6DE-4BEC-8AD8-9EE8B137A7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8C26896F-E12B-4B08-8989-F1721A75B38D}">
      <dgm:prSet custT="1"/>
      <dgm:spPr/>
      <dgm:t>
        <a:bodyPr/>
        <a:lstStyle/>
        <a:p>
          <a:pPr algn="ctr" rtl="0"/>
          <a:r>
            <a:rPr lang="pt-BR" sz="2400" b="1" dirty="0" smtClean="0"/>
            <a:t>Exemplos de Sumário</a:t>
          </a:r>
          <a:endParaRPr lang="pt-BR" sz="2400" dirty="0"/>
        </a:p>
      </dgm:t>
    </dgm:pt>
    <dgm:pt modelId="{616D5595-3902-49E5-95B9-607BC9DAB8EB}" type="parTrans" cxnId="{F1681D79-8A9F-400A-BE1F-4228D1B9493A}">
      <dgm:prSet/>
      <dgm:spPr/>
      <dgm:t>
        <a:bodyPr/>
        <a:lstStyle/>
        <a:p>
          <a:pPr algn="ctr"/>
          <a:endParaRPr lang="pt-BR" sz="2300"/>
        </a:p>
      </dgm:t>
    </dgm:pt>
    <dgm:pt modelId="{F99BE668-B33D-4816-8E79-FEC7EF171420}" type="sibTrans" cxnId="{F1681D79-8A9F-400A-BE1F-4228D1B9493A}">
      <dgm:prSet/>
      <dgm:spPr/>
      <dgm:t>
        <a:bodyPr/>
        <a:lstStyle/>
        <a:p>
          <a:pPr algn="ctr"/>
          <a:endParaRPr lang="pt-BR" sz="2300"/>
        </a:p>
      </dgm:t>
    </dgm:pt>
    <dgm:pt modelId="{E3DD4FFC-0423-44D4-80E9-0387317A289B}" type="pres">
      <dgm:prSet presAssocID="{496EFD27-C6DE-4BEC-8AD8-9EE8B137A758}" presName="linear" presStyleCnt="0">
        <dgm:presLayoutVars>
          <dgm:animLvl val="lvl"/>
          <dgm:resizeHandles val="exact"/>
        </dgm:presLayoutVars>
      </dgm:prSet>
      <dgm:spPr/>
      <dgm:t>
        <a:bodyPr/>
        <a:lstStyle/>
        <a:p>
          <a:endParaRPr lang="pt-BR"/>
        </a:p>
      </dgm:t>
    </dgm:pt>
    <dgm:pt modelId="{5D5114F7-B582-4C23-A51A-3CD7EE8FCD51}" type="pres">
      <dgm:prSet presAssocID="{8C26896F-E12B-4B08-8989-F1721A75B38D}" presName="parentText" presStyleLbl="node1" presStyleIdx="0" presStyleCnt="1" custScaleX="90909">
        <dgm:presLayoutVars>
          <dgm:chMax val="0"/>
          <dgm:bulletEnabled val="1"/>
        </dgm:presLayoutVars>
      </dgm:prSet>
      <dgm:spPr/>
      <dgm:t>
        <a:bodyPr/>
        <a:lstStyle/>
        <a:p>
          <a:endParaRPr lang="pt-BR"/>
        </a:p>
      </dgm:t>
    </dgm:pt>
  </dgm:ptLst>
  <dgm:cxnLst>
    <dgm:cxn modelId="{F1681D79-8A9F-400A-BE1F-4228D1B9493A}" srcId="{496EFD27-C6DE-4BEC-8AD8-9EE8B137A758}" destId="{8C26896F-E12B-4B08-8989-F1721A75B38D}" srcOrd="0" destOrd="0" parTransId="{616D5595-3902-49E5-95B9-607BC9DAB8EB}" sibTransId="{F99BE668-B33D-4816-8E79-FEC7EF171420}"/>
    <dgm:cxn modelId="{F9722C95-87A1-4DA3-925C-22CB204A2730}" type="presOf" srcId="{496EFD27-C6DE-4BEC-8AD8-9EE8B137A758}" destId="{E3DD4FFC-0423-44D4-80E9-0387317A289B}" srcOrd="0" destOrd="0" presId="urn:microsoft.com/office/officeart/2005/8/layout/vList2"/>
    <dgm:cxn modelId="{1A815EA5-1CC7-4B93-8895-44911AB2FA47}" type="presOf" srcId="{8C26896F-E12B-4B08-8989-F1721A75B38D}" destId="{5D5114F7-B582-4C23-A51A-3CD7EE8FCD51}" srcOrd="0" destOrd="0" presId="urn:microsoft.com/office/officeart/2005/8/layout/vList2"/>
    <dgm:cxn modelId="{4432CA5C-36D4-4FE0-8E80-BF214BEB1EDE}" type="presParOf" srcId="{E3DD4FFC-0423-44D4-80E9-0387317A289B}" destId="{5D5114F7-B582-4C23-A51A-3CD7EE8FCD5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FB6C753-32AE-4A1F-BEA3-BFCF5C11D5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48F129F7-853D-4024-B3B4-52017B619562}">
      <dgm:prSet custT="1"/>
      <dgm:spPr/>
      <dgm:t>
        <a:bodyPr/>
        <a:lstStyle/>
        <a:p>
          <a:pPr algn="ctr" rtl="0"/>
          <a:r>
            <a:rPr lang="pt-BR" sz="2400" b="1" dirty="0" smtClean="0"/>
            <a:t>Organograma Funcional</a:t>
          </a:r>
          <a:endParaRPr lang="pt-BR" sz="2400" dirty="0"/>
        </a:p>
      </dgm:t>
    </dgm:pt>
    <dgm:pt modelId="{EA3073F0-204D-4AEC-B9A1-55C6AD666881}" type="parTrans" cxnId="{F38DB0E7-62F7-48E6-A303-8580C0D7992A}">
      <dgm:prSet/>
      <dgm:spPr/>
      <dgm:t>
        <a:bodyPr/>
        <a:lstStyle/>
        <a:p>
          <a:endParaRPr lang="pt-BR"/>
        </a:p>
      </dgm:t>
    </dgm:pt>
    <dgm:pt modelId="{DE272BB2-BF5C-4103-8CA9-C1F79A555641}" type="sibTrans" cxnId="{F38DB0E7-62F7-48E6-A303-8580C0D7992A}">
      <dgm:prSet/>
      <dgm:spPr/>
      <dgm:t>
        <a:bodyPr/>
        <a:lstStyle/>
        <a:p>
          <a:endParaRPr lang="pt-BR"/>
        </a:p>
      </dgm:t>
    </dgm:pt>
    <dgm:pt modelId="{66B4FDFE-B08C-4447-8103-FC53BC73612D}" type="pres">
      <dgm:prSet presAssocID="{BFB6C753-32AE-4A1F-BEA3-BFCF5C11D50C}" presName="linear" presStyleCnt="0">
        <dgm:presLayoutVars>
          <dgm:animLvl val="lvl"/>
          <dgm:resizeHandles val="exact"/>
        </dgm:presLayoutVars>
      </dgm:prSet>
      <dgm:spPr/>
      <dgm:t>
        <a:bodyPr/>
        <a:lstStyle/>
        <a:p>
          <a:endParaRPr lang="pt-BR"/>
        </a:p>
      </dgm:t>
    </dgm:pt>
    <dgm:pt modelId="{F5A52A74-D066-4E16-BF5D-8CA3ABC431EB}" type="pres">
      <dgm:prSet presAssocID="{48F129F7-853D-4024-B3B4-52017B619562}" presName="parentText" presStyleLbl="node1" presStyleIdx="0" presStyleCnt="1" custScaleX="90909">
        <dgm:presLayoutVars>
          <dgm:chMax val="0"/>
          <dgm:bulletEnabled val="1"/>
        </dgm:presLayoutVars>
      </dgm:prSet>
      <dgm:spPr/>
      <dgm:t>
        <a:bodyPr/>
        <a:lstStyle/>
        <a:p>
          <a:endParaRPr lang="pt-BR"/>
        </a:p>
      </dgm:t>
    </dgm:pt>
  </dgm:ptLst>
  <dgm:cxnLst>
    <dgm:cxn modelId="{F38DB0E7-62F7-48E6-A303-8580C0D7992A}" srcId="{BFB6C753-32AE-4A1F-BEA3-BFCF5C11D50C}" destId="{48F129F7-853D-4024-B3B4-52017B619562}" srcOrd="0" destOrd="0" parTransId="{EA3073F0-204D-4AEC-B9A1-55C6AD666881}" sibTransId="{DE272BB2-BF5C-4103-8CA9-C1F79A555641}"/>
    <dgm:cxn modelId="{354DC29C-B7D1-4781-9E8C-43279CE7AB6C}" type="presOf" srcId="{48F129F7-853D-4024-B3B4-52017B619562}" destId="{F5A52A74-D066-4E16-BF5D-8CA3ABC431EB}" srcOrd="0" destOrd="0" presId="urn:microsoft.com/office/officeart/2005/8/layout/vList2"/>
    <dgm:cxn modelId="{BE7A572A-C7BF-436E-A2B6-87A548CA4FBA}" type="presOf" srcId="{BFB6C753-32AE-4A1F-BEA3-BFCF5C11D50C}" destId="{66B4FDFE-B08C-4447-8103-FC53BC73612D}" srcOrd="0" destOrd="0" presId="urn:microsoft.com/office/officeart/2005/8/layout/vList2"/>
    <dgm:cxn modelId="{FA9BE157-0E18-4655-9F8C-642CD6F8F0FA}" type="presParOf" srcId="{66B4FDFE-B08C-4447-8103-FC53BC73612D}" destId="{F5A52A74-D066-4E16-BF5D-8CA3ABC431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D7EF91-2D7A-40AB-84D4-05A001CFCB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6219A15A-ACD8-4F5B-9189-F94282E1C010}">
      <dgm:prSet/>
      <dgm:spPr>
        <a:effectLst>
          <a:outerShdw blurRad="50800" dist="38100" dir="2700000" algn="tl" rotWithShape="0">
            <a:prstClr val="black">
              <a:alpha val="40000"/>
            </a:prstClr>
          </a:outerShdw>
        </a:effectLst>
      </dgm:spPr>
      <dgm:t>
        <a:bodyPr/>
        <a:lstStyle/>
        <a:p>
          <a:pPr algn="r" rtl="0"/>
          <a:r>
            <a:rPr lang="pt-BR" b="1" dirty="0" smtClean="0"/>
            <a:t>Normas da Prestação de Contas Anual</a:t>
          </a:r>
          <a:endParaRPr lang="pt-BR" b="1" dirty="0"/>
        </a:p>
      </dgm:t>
    </dgm:pt>
    <dgm:pt modelId="{9F2E1CDA-B1F8-45D0-8191-6B0E83320ACE}" type="parTrans" cxnId="{BCAC1D0C-FE30-466D-B942-7F2084CE712E}">
      <dgm:prSet/>
      <dgm:spPr/>
      <dgm:t>
        <a:bodyPr/>
        <a:lstStyle/>
        <a:p>
          <a:pPr algn="r"/>
          <a:endParaRPr lang="pt-BR" b="1"/>
        </a:p>
      </dgm:t>
    </dgm:pt>
    <dgm:pt modelId="{7BE0C20E-55BE-4EBF-BD71-B23FBA944CDD}" type="sibTrans" cxnId="{BCAC1D0C-FE30-466D-B942-7F2084CE712E}">
      <dgm:prSet/>
      <dgm:spPr/>
      <dgm:t>
        <a:bodyPr/>
        <a:lstStyle/>
        <a:p>
          <a:pPr algn="r"/>
          <a:endParaRPr lang="pt-BR" b="1"/>
        </a:p>
      </dgm:t>
    </dgm:pt>
    <dgm:pt modelId="{F6379F0D-438A-4403-9EFB-6029A7AAB49D}" type="pres">
      <dgm:prSet presAssocID="{0BD7EF91-2D7A-40AB-84D4-05A001CFCB67}" presName="linear" presStyleCnt="0">
        <dgm:presLayoutVars>
          <dgm:animLvl val="lvl"/>
          <dgm:resizeHandles val="exact"/>
        </dgm:presLayoutVars>
      </dgm:prSet>
      <dgm:spPr/>
      <dgm:t>
        <a:bodyPr/>
        <a:lstStyle/>
        <a:p>
          <a:endParaRPr lang="pt-BR"/>
        </a:p>
      </dgm:t>
    </dgm:pt>
    <dgm:pt modelId="{3F1FDA0B-76A2-4ED6-A65A-8796C65B571A}" type="pres">
      <dgm:prSet presAssocID="{6219A15A-ACD8-4F5B-9189-F94282E1C010}" presName="parentText" presStyleLbl="node1" presStyleIdx="0" presStyleCnt="1">
        <dgm:presLayoutVars>
          <dgm:chMax val="0"/>
          <dgm:bulletEnabled val="1"/>
        </dgm:presLayoutVars>
      </dgm:prSet>
      <dgm:spPr/>
      <dgm:t>
        <a:bodyPr/>
        <a:lstStyle/>
        <a:p>
          <a:endParaRPr lang="pt-BR"/>
        </a:p>
      </dgm:t>
    </dgm:pt>
  </dgm:ptLst>
  <dgm:cxnLst>
    <dgm:cxn modelId="{CEA5A040-472F-4683-A3DE-1F05B38DA7D9}" type="presOf" srcId="{6219A15A-ACD8-4F5B-9189-F94282E1C010}" destId="{3F1FDA0B-76A2-4ED6-A65A-8796C65B571A}" srcOrd="0" destOrd="0" presId="urn:microsoft.com/office/officeart/2005/8/layout/vList2"/>
    <dgm:cxn modelId="{BCAC1D0C-FE30-466D-B942-7F2084CE712E}" srcId="{0BD7EF91-2D7A-40AB-84D4-05A001CFCB67}" destId="{6219A15A-ACD8-4F5B-9189-F94282E1C010}" srcOrd="0" destOrd="0" parTransId="{9F2E1CDA-B1F8-45D0-8191-6B0E83320ACE}" sibTransId="{7BE0C20E-55BE-4EBF-BD71-B23FBA944CDD}"/>
    <dgm:cxn modelId="{6637409E-C916-4134-9159-7F1942DB9975}" type="presOf" srcId="{0BD7EF91-2D7A-40AB-84D4-05A001CFCB67}" destId="{F6379F0D-438A-4403-9EFB-6029A7AAB49D}" srcOrd="0" destOrd="0" presId="urn:microsoft.com/office/officeart/2005/8/layout/vList2"/>
    <dgm:cxn modelId="{56A91801-064A-4DC1-A5C6-02E0FAE6CD9B}" type="presParOf" srcId="{F6379F0D-438A-4403-9EFB-6029A7AAB49D}" destId="{3F1FDA0B-76A2-4ED6-A65A-8796C65B571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FB6C753-32AE-4A1F-BEA3-BFCF5C11D5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48F129F7-853D-4024-B3B4-52017B619562}">
      <dgm:prSet custT="1"/>
      <dgm:spPr/>
      <dgm:t>
        <a:bodyPr/>
        <a:lstStyle/>
        <a:p>
          <a:pPr algn="ctr" rtl="0"/>
          <a:r>
            <a:rPr lang="pt-BR" sz="2400" b="1" dirty="0" smtClean="0"/>
            <a:t>Recomendações sobre a </a:t>
          </a:r>
          <a:r>
            <a:rPr lang="pt-BR" sz="2400" b="1" dirty="0" smtClean="0">
              <a:solidFill>
                <a:srgbClr val="FF0000"/>
              </a:solidFill>
            </a:rPr>
            <a:t>Introdução</a:t>
          </a:r>
          <a:r>
            <a:rPr lang="pt-BR" sz="2400" b="1" dirty="0" smtClean="0"/>
            <a:t> do Relatório de Gestão</a:t>
          </a:r>
          <a:endParaRPr lang="pt-BR" sz="2400" dirty="0"/>
        </a:p>
      </dgm:t>
    </dgm:pt>
    <dgm:pt modelId="{EA3073F0-204D-4AEC-B9A1-55C6AD666881}" type="parTrans" cxnId="{F38DB0E7-62F7-48E6-A303-8580C0D7992A}">
      <dgm:prSet/>
      <dgm:spPr/>
      <dgm:t>
        <a:bodyPr/>
        <a:lstStyle/>
        <a:p>
          <a:endParaRPr lang="pt-BR"/>
        </a:p>
      </dgm:t>
    </dgm:pt>
    <dgm:pt modelId="{DE272BB2-BF5C-4103-8CA9-C1F79A555641}" type="sibTrans" cxnId="{F38DB0E7-62F7-48E6-A303-8580C0D7992A}">
      <dgm:prSet/>
      <dgm:spPr/>
      <dgm:t>
        <a:bodyPr/>
        <a:lstStyle/>
        <a:p>
          <a:endParaRPr lang="pt-BR"/>
        </a:p>
      </dgm:t>
    </dgm:pt>
    <dgm:pt modelId="{66B4FDFE-B08C-4447-8103-FC53BC73612D}" type="pres">
      <dgm:prSet presAssocID="{BFB6C753-32AE-4A1F-BEA3-BFCF5C11D50C}" presName="linear" presStyleCnt="0">
        <dgm:presLayoutVars>
          <dgm:animLvl val="lvl"/>
          <dgm:resizeHandles val="exact"/>
        </dgm:presLayoutVars>
      </dgm:prSet>
      <dgm:spPr/>
      <dgm:t>
        <a:bodyPr/>
        <a:lstStyle/>
        <a:p>
          <a:endParaRPr lang="pt-BR"/>
        </a:p>
      </dgm:t>
    </dgm:pt>
    <dgm:pt modelId="{F5A52A74-D066-4E16-BF5D-8CA3ABC431EB}" type="pres">
      <dgm:prSet presAssocID="{48F129F7-853D-4024-B3B4-52017B619562}" presName="parentText" presStyleLbl="node1" presStyleIdx="0" presStyleCnt="1" custScaleX="90909">
        <dgm:presLayoutVars>
          <dgm:chMax val="0"/>
          <dgm:bulletEnabled val="1"/>
        </dgm:presLayoutVars>
      </dgm:prSet>
      <dgm:spPr/>
      <dgm:t>
        <a:bodyPr/>
        <a:lstStyle/>
        <a:p>
          <a:endParaRPr lang="pt-BR"/>
        </a:p>
      </dgm:t>
    </dgm:pt>
  </dgm:ptLst>
  <dgm:cxnLst>
    <dgm:cxn modelId="{1E4F13BB-D27A-4AFF-838F-BBCB53621B3D}" type="presOf" srcId="{48F129F7-853D-4024-B3B4-52017B619562}" destId="{F5A52A74-D066-4E16-BF5D-8CA3ABC431EB}" srcOrd="0" destOrd="0" presId="urn:microsoft.com/office/officeart/2005/8/layout/vList2"/>
    <dgm:cxn modelId="{F38DB0E7-62F7-48E6-A303-8580C0D7992A}" srcId="{BFB6C753-32AE-4A1F-BEA3-BFCF5C11D50C}" destId="{48F129F7-853D-4024-B3B4-52017B619562}" srcOrd="0" destOrd="0" parTransId="{EA3073F0-204D-4AEC-B9A1-55C6AD666881}" sibTransId="{DE272BB2-BF5C-4103-8CA9-C1F79A555641}"/>
    <dgm:cxn modelId="{F8F87049-75FD-42AC-9879-246D1DBC27CA}" type="presOf" srcId="{BFB6C753-32AE-4A1F-BEA3-BFCF5C11D50C}" destId="{66B4FDFE-B08C-4447-8103-FC53BC73612D}" srcOrd="0" destOrd="0" presId="urn:microsoft.com/office/officeart/2005/8/layout/vList2"/>
    <dgm:cxn modelId="{4E5C88CE-48CB-4DD5-8F57-26BE13E2A072}" type="presParOf" srcId="{66B4FDFE-B08C-4447-8103-FC53BC73612D}" destId="{F5A52A74-D066-4E16-BF5D-8CA3ABC431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281D80-C5E4-4CAA-9104-6E272DD3E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B6CF6A4-040B-4D09-B018-08E2454EC3DD}">
      <dgm:prSet custT="1"/>
      <dgm:spPr/>
      <dgm:t>
        <a:bodyPr/>
        <a:lstStyle/>
        <a:p>
          <a:pPr algn="ctr" rtl="0"/>
          <a:r>
            <a:rPr lang="pt-BR" sz="2400" b="1" dirty="0" smtClean="0"/>
            <a:t>Recomendações para o </a:t>
          </a:r>
          <a:r>
            <a:rPr lang="pt-BR" sz="2400" b="1" dirty="0" smtClean="0">
              <a:solidFill>
                <a:srgbClr val="FF0000"/>
              </a:solidFill>
            </a:rPr>
            <a:t>desenvolvimento</a:t>
          </a:r>
          <a:r>
            <a:rPr lang="pt-BR" sz="2400" b="1" dirty="0" smtClean="0"/>
            <a:t> do Relatório de Gestão</a:t>
          </a:r>
          <a:endParaRPr lang="pt-BR" sz="2400" dirty="0"/>
        </a:p>
      </dgm:t>
    </dgm:pt>
    <dgm:pt modelId="{712A64F4-702B-42D4-B577-FC8F2485D931}" type="parTrans" cxnId="{64194EC9-5639-4978-8329-DAC3BC7958BE}">
      <dgm:prSet/>
      <dgm:spPr/>
      <dgm:t>
        <a:bodyPr/>
        <a:lstStyle/>
        <a:p>
          <a:endParaRPr lang="pt-BR"/>
        </a:p>
      </dgm:t>
    </dgm:pt>
    <dgm:pt modelId="{C712A1FC-8051-4FAE-AD34-D3C0D8D57281}" type="sibTrans" cxnId="{64194EC9-5639-4978-8329-DAC3BC7958BE}">
      <dgm:prSet/>
      <dgm:spPr/>
      <dgm:t>
        <a:bodyPr/>
        <a:lstStyle/>
        <a:p>
          <a:endParaRPr lang="pt-BR"/>
        </a:p>
      </dgm:t>
    </dgm:pt>
    <dgm:pt modelId="{338D90D6-B44C-4BF0-BF09-44CB60A4A50D}" type="pres">
      <dgm:prSet presAssocID="{12281D80-C5E4-4CAA-9104-6E272DD3E84D}" presName="linear" presStyleCnt="0">
        <dgm:presLayoutVars>
          <dgm:animLvl val="lvl"/>
          <dgm:resizeHandles val="exact"/>
        </dgm:presLayoutVars>
      </dgm:prSet>
      <dgm:spPr/>
      <dgm:t>
        <a:bodyPr/>
        <a:lstStyle/>
        <a:p>
          <a:endParaRPr lang="pt-BR"/>
        </a:p>
      </dgm:t>
    </dgm:pt>
    <dgm:pt modelId="{A52227F8-D972-410C-9A20-3C2562C87B6D}" type="pres">
      <dgm:prSet presAssocID="{7B6CF6A4-040B-4D09-B018-08E2454EC3DD}" presName="parentText" presStyleLbl="node1" presStyleIdx="0" presStyleCnt="1" custScaleY="142614" custLinFactNeighborY="1729">
        <dgm:presLayoutVars>
          <dgm:chMax val="0"/>
          <dgm:bulletEnabled val="1"/>
        </dgm:presLayoutVars>
      </dgm:prSet>
      <dgm:spPr/>
      <dgm:t>
        <a:bodyPr/>
        <a:lstStyle/>
        <a:p>
          <a:endParaRPr lang="pt-BR"/>
        </a:p>
      </dgm:t>
    </dgm:pt>
  </dgm:ptLst>
  <dgm:cxnLst>
    <dgm:cxn modelId="{12F2E294-CBA2-441A-BDEA-AA126A9821C6}" type="presOf" srcId="{7B6CF6A4-040B-4D09-B018-08E2454EC3DD}" destId="{A52227F8-D972-410C-9A20-3C2562C87B6D}" srcOrd="0" destOrd="0" presId="urn:microsoft.com/office/officeart/2005/8/layout/vList2"/>
    <dgm:cxn modelId="{3E877CE1-7476-41F6-97AB-CCB1833E3EC7}" type="presOf" srcId="{12281D80-C5E4-4CAA-9104-6E272DD3E84D}" destId="{338D90D6-B44C-4BF0-BF09-44CB60A4A50D}" srcOrd="0" destOrd="0" presId="urn:microsoft.com/office/officeart/2005/8/layout/vList2"/>
    <dgm:cxn modelId="{64194EC9-5639-4978-8329-DAC3BC7958BE}" srcId="{12281D80-C5E4-4CAA-9104-6E272DD3E84D}" destId="{7B6CF6A4-040B-4D09-B018-08E2454EC3DD}" srcOrd="0" destOrd="0" parTransId="{712A64F4-702B-42D4-B577-FC8F2485D931}" sibTransId="{C712A1FC-8051-4FAE-AD34-D3C0D8D57281}"/>
    <dgm:cxn modelId="{9F428312-28E6-43BD-8F05-4F73CEEE897C}" type="presParOf" srcId="{338D90D6-B44C-4BF0-BF09-44CB60A4A50D}" destId="{A52227F8-D972-410C-9A20-3C2562C87B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2281D80-C5E4-4CAA-9104-6E272DD3E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B6CF6A4-040B-4D09-B018-08E2454EC3DD}">
      <dgm:prSet custT="1"/>
      <dgm:spPr/>
      <dgm:t>
        <a:bodyPr/>
        <a:lstStyle/>
        <a:p>
          <a:pPr algn="ctr" rtl="0"/>
          <a:r>
            <a:rPr lang="pt-BR" sz="2400" b="1" dirty="0" smtClean="0"/>
            <a:t>Recomendações para o </a:t>
          </a:r>
          <a:r>
            <a:rPr lang="pt-BR" sz="2400" b="1" dirty="0" smtClean="0">
              <a:solidFill>
                <a:srgbClr val="FF0000"/>
              </a:solidFill>
            </a:rPr>
            <a:t>desenvolvimento</a:t>
          </a:r>
          <a:r>
            <a:rPr lang="pt-BR" sz="2400" b="1" dirty="0" smtClean="0"/>
            <a:t> do Relatório de Gestão</a:t>
          </a:r>
          <a:endParaRPr lang="pt-BR" sz="2400" dirty="0"/>
        </a:p>
      </dgm:t>
    </dgm:pt>
    <dgm:pt modelId="{712A64F4-702B-42D4-B577-FC8F2485D931}" type="parTrans" cxnId="{64194EC9-5639-4978-8329-DAC3BC7958BE}">
      <dgm:prSet/>
      <dgm:spPr/>
      <dgm:t>
        <a:bodyPr/>
        <a:lstStyle/>
        <a:p>
          <a:endParaRPr lang="pt-BR"/>
        </a:p>
      </dgm:t>
    </dgm:pt>
    <dgm:pt modelId="{C712A1FC-8051-4FAE-AD34-D3C0D8D57281}" type="sibTrans" cxnId="{64194EC9-5639-4978-8329-DAC3BC7958BE}">
      <dgm:prSet/>
      <dgm:spPr/>
      <dgm:t>
        <a:bodyPr/>
        <a:lstStyle/>
        <a:p>
          <a:endParaRPr lang="pt-BR"/>
        </a:p>
      </dgm:t>
    </dgm:pt>
    <dgm:pt modelId="{338D90D6-B44C-4BF0-BF09-44CB60A4A50D}" type="pres">
      <dgm:prSet presAssocID="{12281D80-C5E4-4CAA-9104-6E272DD3E84D}" presName="linear" presStyleCnt="0">
        <dgm:presLayoutVars>
          <dgm:animLvl val="lvl"/>
          <dgm:resizeHandles val="exact"/>
        </dgm:presLayoutVars>
      </dgm:prSet>
      <dgm:spPr/>
      <dgm:t>
        <a:bodyPr/>
        <a:lstStyle/>
        <a:p>
          <a:endParaRPr lang="pt-BR"/>
        </a:p>
      </dgm:t>
    </dgm:pt>
    <dgm:pt modelId="{A52227F8-D972-410C-9A20-3C2562C87B6D}" type="pres">
      <dgm:prSet presAssocID="{7B6CF6A4-040B-4D09-B018-08E2454EC3DD}" presName="parentText" presStyleLbl="node1" presStyleIdx="0" presStyleCnt="1" custScaleY="142614" custLinFactNeighborY="1729">
        <dgm:presLayoutVars>
          <dgm:chMax val="0"/>
          <dgm:bulletEnabled val="1"/>
        </dgm:presLayoutVars>
      </dgm:prSet>
      <dgm:spPr/>
      <dgm:t>
        <a:bodyPr/>
        <a:lstStyle/>
        <a:p>
          <a:endParaRPr lang="pt-BR"/>
        </a:p>
      </dgm:t>
    </dgm:pt>
  </dgm:ptLst>
  <dgm:cxnLst>
    <dgm:cxn modelId="{C330BC24-DF67-4AA0-89FD-00B61ACAD7E0}" type="presOf" srcId="{12281D80-C5E4-4CAA-9104-6E272DD3E84D}" destId="{338D90D6-B44C-4BF0-BF09-44CB60A4A50D}" srcOrd="0" destOrd="0" presId="urn:microsoft.com/office/officeart/2005/8/layout/vList2"/>
    <dgm:cxn modelId="{FBE5C4E8-6F6A-4008-90A7-FD6D59BEFDDF}" type="presOf" srcId="{7B6CF6A4-040B-4D09-B018-08E2454EC3DD}" destId="{A52227F8-D972-410C-9A20-3C2562C87B6D}" srcOrd="0" destOrd="0" presId="urn:microsoft.com/office/officeart/2005/8/layout/vList2"/>
    <dgm:cxn modelId="{64194EC9-5639-4978-8329-DAC3BC7958BE}" srcId="{12281D80-C5E4-4CAA-9104-6E272DD3E84D}" destId="{7B6CF6A4-040B-4D09-B018-08E2454EC3DD}" srcOrd="0" destOrd="0" parTransId="{712A64F4-702B-42D4-B577-FC8F2485D931}" sibTransId="{C712A1FC-8051-4FAE-AD34-D3C0D8D57281}"/>
    <dgm:cxn modelId="{227A6ED4-C792-4782-B582-A813A4355181}" type="presParOf" srcId="{338D90D6-B44C-4BF0-BF09-44CB60A4A50D}" destId="{A52227F8-D972-410C-9A20-3C2562C87B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2281D80-C5E4-4CAA-9104-6E272DD3E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B6CF6A4-040B-4D09-B018-08E2454EC3DD}">
      <dgm:prSet custT="1"/>
      <dgm:spPr/>
      <dgm:t>
        <a:bodyPr/>
        <a:lstStyle/>
        <a:p>
          <a:pPr algn="ctr" rtl="0"/>
          <a:r>
            <a:rPr lang="pt-BR" sz="2400" b="1" dirty="0" smtClean="0"/>
            <a:t>Recomendações para o </a:t>
          </a:r>
          <a:r>
            <a:rPr lang="pt-BR" sz="2400" b="1" dirty="0" smtClean="0">
              <a:solidFill>
                <a:srgbClr val="FF0000"/>
              </a:solidFill>
            </a:rPr>
            <a:t>desenvolvimento</a:t>
          </a:r>
          <a:r>
            <a:rPr lang="pt-BR" sz="2400" b="1" dirty="0" smtClean="0"/>
            <a:t> do Relatório de Gestão</a:t>
          </a:r>
          <a:endParaRPr lang="pt-BR" sz="2400" dirty="0"/>
        </a:p>
      </dgm:t>
    </dgm:pt>
    <dgm:pt modelId="{712A64F4-702B-42D4-B577-FC8F2485D931}" type="parTrans" cxnId="{64194EC9-5639-4978-8329-DAC3BC7958BE}">
      <dgm:prSet/>
      <dgm:spPr/>
      <dgm:t>
        <a:bodyPr/>
        <a:lstStyle/>
        <a:p>
          <a:endParaRPr lang="pt-BR"/>
        </a:p>
      </dgm:t>
    </dgm:pt>
    <dgm:pt modelId="{C712A1FC-8051-4FAE-AD34-D3C0D8D57281}" type="sibTrans" cxnId="{64194EC9-5639-4978-8329-DAC3BC7958BE}">
      <dgm:prSet/>
      <dgm:spPr/>
      <dgm:t>
        <a:bodyPr/>
        <a:lstStyle/>
        <a:p>
          <a:endParaRPr lang="pt-BR"/>
        </a:p>
      </dgm:t>
    </dgm:pt>
    <dgm:pt modelId="{338D90D6-B44C-4BF0-BF09-44CB60A4A50D}" type="pres">
      <dgm:prSet presAssocID="{12281D80-C5E4-4CAA-9104-6E272DD3E84D}" presName="linear" presStyleCnt="0">
        <dgm:presLayoutVars>
          <dgm:animLvl val="lvl"/>
          <dgm:resizeHandles val="exact"/>
        </dgm:presLayoutVars>
      </dgm:prSet>
      <dgm:spPr/>
      <dgm:t>
        <a:bodyPr/>
        <a:lstStyle/>
        <a:p>
          <a:endParaRPr lang="pt-BR"/>
        </a:p>
      </dgm:t>
    </dgm:pt>
    <dgm:pt modelId="{A52227F8-D972-410C-9A20-3C2562C87B6D}" type="pres">
      <dgm:prSet presAssocID="{7B6CF6A4-040B-4D09-B018-08E2454EC3DD}" presName="parentText" presStyleLbl="node1" presStyleIdx="0" presStyleCnt="1" custScaleY="142614" custLinFactNeighborY="1729">
        <dgm:presLayoutVars>
          <dgm:chMax val="0"/>
          <dgm:bulletEnabled val="1"/>
        </dgm:presLayoutVars>
      </dgm:prSet>
      <dgm:spPr/>
      <dgm:t>
        <a:bodyPr/>
        <a:lstStyle/>
        <a:p>
          <a:endParaRPr lang="pt-BR"/>
        </a:p>
      </dgm:t>
    </dgm:pt>
  </dgm:ptLst>
  <dgm:cxnLst>
    <dgm:cxn modelId="{CB1F2B7B-9798-46F6-8268-FE19003F8EC1}" type="presOf" srcId="{12281D80-C5E4-4CAA-9104-6E272DD3E84D}" destId="{338D90D6-B44C-4BF0-BF09-44CB60A4A50D}" srcOrd="0" destOrd="0" presId="urn:microsoft.com/office/officeart/2005/8/layout/vList2"/>
    <dgm:cxn modelId="{4EDF412D-ADAE-4AA1-93B5-4DBCEBE5B61D}" type="presOf" srcId="{7B6CF6A4-040B-4D09-B018-08E2454EC3DD}" destId="{A52227F8-D972-410C-9A20-3C2562C87B6D}" srcOrd="0" destOrd="0" presId="urn:microsoft.com/office/officeart/2005/8/layout/vList2"/>
    <dgm:cxn modelId="{64194EC9-5639-4978-8329-DAC3BC7958BE}" srcId="{12281D80-C5E4-4CAA-9104-6E272DD3E84D}" destId="{7B6CF6A4-040B-4D09-B018-08E2454EC3DD}" srcOrd="0" destOrd="0" parTransId="{712A64F4-702B-42D4-B577-FC8F2485D931}" sibTransId="{C712A1FC-8051-4FAE-AD34-D3C0D8D57281}"/>
    <dgm:cxn modelId="{1A961E2D-8AC9-4291-A816-C00BBCA861E6}" type="presParOf" srcId="{338D90D6-B44C-4BF0-BF09-44CB60A4A50D}" destId="{A52227F8-D972-410C-9A20-3C2562C87B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2281D80-C5E4-4CAA-9104-6E272DD3E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B6CF6A4-040B-4D09-B018-08E2454EC3DD}">
      <dgm:prSet custT="1"/>
      <dgm:spPr/>
      <dgm:t>
        <a:bodyPr/>
        <a:lstStyle/>
        <a:p>
          <a:pPr algn="ctr" rtl="0"/>
          <a:r>
            <a:rPr lang="pt-BR" sz="2400" b="1" dirty="0" smtClean="0"/>
            <a:t>Resultados e Conclusões</a:t>
          </a:r>
          <a:endParaRPr lang="pt-BR" sz="2400" dirty="0"/>
        </a:p>
      </dgm:t>
    </dgm:pt>
    <dgm:pt modelId="{712A64F4-702B-42D4-B577-FC8F2485D931}" type="parTrans" cxnId="{64194EC9-5639-4978-8329-DAC3BC7958BE}">
      <dgm:prSet/>
      <dgm:spPr/>
      <dgm:t>
        <a:bodyPr/>
        <a:lstStyle/>
        <a:p>
          <a:endParaRPr lang="pt-BR" sz="2300"/>
        </a:p>
      </dgm:t>
    </dgm:pt>
    <dgm:pt modelId="{C712A1FC-8051-4FAE-AD34-D3C0D8D57281}" type="sibTrans" cxnId="{64194EC9-5639-4978-8329-DAC3BC7958BE}">
      <dgm:prSet/>
      <dgm:spPr/>
      <dgm:t>
        <a:bodyPr/>
        <a:lstStyle/>
        <a:p>
          <a:endParaRPr lang="pt-BR" sz="2300"/>
        </a:p>
      </dgm:t>
    </dgm:pt>
    <dgm:pt modelId="{338D90D6-B44C-4BF0-BF09-44CB60A4A50D}" type="pres">
      <dgm:prSet presAssocID="{12281D80-C5E4-4CAA-9104-6E272DD3E84D}" presName="linear" presStyleCnt="0">
        <dgm:presLayoutVars>
          <dgm:animLvl val="lvl"/>
          <dgm:resizeHandles val="exact"/>
        </dgm:presLayoutVars>
      </dgm:prSet>
      <dgm:spPr/>
      <dgm:t>
        <a:bodyPr/>
        <a:lstStyle/>
        <a:p>
          <a:endParaRPr lang="pt-BR"/>
        </a:p>
      </dgm:t>
    </dgm:pt>
    <dgm:pt modelId="{A52227F8-D972-410C-9A20-3C2562C87B6D}" type="pres">
      <dgm:prSet presAssocID="{7B6CF6A4-040B-4D09-B018-08E2454EC3DD}" presName="parentText" presStyleLbl="node1" presStyleIdx="0" presStyleCnt="1" custScaleX="90909" custScaleY="142614" custLinFactNeighborY="1729">
        <dgm:presLayoutVars>
          <dgm:chMax val="0"/>
          <dgm:bulletEnabled val="1"/>
        </dgm:presLayoutVars>
      </dgm:prSet>
      <dgm:spPr/>
      <dgm:t>
        <a:bodyPr/>
        <a:lstStyle/>
        <a:p>
          <a:endParaRPr lang="pt-BR"/>
        </a:p>
      </dgm:t>
    </dgm:pt>
  </dgm:ptLst>
  <dgm:cxnLst>
    <dgm:cxn modelId="{FE3DCAF5-DCAE-4D62-9611-E39038A8F645}" type="presOf" srcId="{12281D80-C5E4-4CAA-9104-6E272DD3E84D}" destId="{338D90D6-B44C-4BF0-BF09-44CB60A4A50D}" srcOrd="0" destOrd="0" presId="urn:microsoft.com/office/officeart/2005/8/layout/vList2"/>
    <dgm:cxn modelId="{1795A0A8-3741-4A67-BE01-4B9640820199}" type="presOf" srcId="{7B6CF6A4-040B-4D09-B018-08E2454EC3DD}" destId="{A52227F8-D972-410C-9A20-3C2562C87B6D}" srcOrd="0" destOrd="0" presId="urn:microsoft.com/office/officeart/2005/8/layout/vList2"/>
    <dgm:cxn modelId="{64194EC9-5639-4978-8329-DAC3BC7958BE}" srcId="{12281D80-C5E4-4CAA-9104-6E272DD3E84D}" destId="{7B6CF6A4-040B-4D09-B018-08E2454EC3DD}" srcOrd="0" destOrd="0" parTransId="{712A64F4-702B-42D4-B577-FC8F2485D931}" sibTransId="{C712A1FC-8051-4FAE-AD34-D3C0D8D57281}"/>
    <dgm:cxn modelId="{5C51AEA7-D87C-4C36-B551-F06401D26C51}" type="presParOf" srcId="{338D90D6-B44C-4BF0-BF09-44CB60A4A50D}" destId="{A52227F8-D972-410C-9A20-3C2562C87B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281D80-C5E4-4CAA-9104-6E272DD3E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B6CF6A4-040B-4D09-B018-08E2454EC3DD}">
      <dgm:prSet custT="1"/>
      <dgm:spPr/>
      <dgm:t>
        <a:bodyPr/>
        <a:lstStyle/>
        <a:p>
          <a:pPr algn="ctr" rtl="0"/>
          <a:r>
            <a:rPr lang="pt-BR" sz="2400" b="1" dirty="0" smtClean="0"/>
            <a:t>Anexos</a:t>
          </a:r>
          <a:endParaRPr lang="pt-BR" sz="2400" dirty="0"/>
        </a:p>
      </dgm:t>
    </dgm:pt>
    <dgm:pt modelId="{712A64F4-702B-42D4-B577-FC8F2485D931}" type="parTrans" cxnId="{64194EC9-5639-4978-8329-DAC3BC7958BE}">
      <dgm:prSet/>
      <dgm:spPr/>
      <dgm:t>
        <a:bodyPr/>
        <a:lstStyle/>
        <a:p>
          <a:endParaRPr lang="pt-BR"/>
        </a:p>
      </dgm:t>
    </dgm:pt>
    <dgm:pt modelId="{C712A1FC-8051-4FAE-AD34-D3C0D8D57281}" type="sibTrans" cxnId="{64194EC9-5639-4978-8329-DAC3BC7958BE}">
      <dgm:prSet/>
      <dgm:spPr/>
      <dgm:t>
        <a:bodyPr/>
        <a:lstStyle/>
        <a:p>
          <a:endParaRPr lang="pt-BR"/>
        </a:p>
      </dgm:t>
    </dgm:pt>
    <dgm:pt modelId="{338D90D6-B44C-4BF0-BF09-44CB60A4A50D}" type="pres">
      <dgm:prSet presAssocID="{12281D80-C5E4-4CAA-9104-6E272DD3E84D}" presName="linear" presStyleCnt="0">
        <dgm:presLayoutVars>
          <dgm:animLvl val="lvl"/>
          <dgm:resizeHandles val="exact"/>
        </dgm:presLayoutVars>
      </dgm:prSet>
      <dgm:spPr/>
      <dgm:t>
        <a:bodyPr/>
        <a:lstStyle/>
        <a:p>
          <a:endParaRPr lang="pt-BR"/>
        </a:p>
      </dgm:t>
    </dgm:pt>
    <dgm:pt modelId="{A52227F8-D972-410C-9A20-3C2562C87B6D}" type="pres">
      <dgm:prSet presAssocID="{7B6CF6A4-040B-4D09-B018-08E2454EC3DD}" presName="parentText" presStyleLbl="node1" presStyleIdx="0" presStyleCnt="1" custScaleX="90909" custScaleY="142614" custLinFactNeighborY="1729">
        <dgm:presLayoutVars>
          <dgm:chMax val="0"/>
          <dgm:bulletEnabled val="1"/>
        </dgm:presLayoutVars>
      </dgm:prSet>
      <dgm:spPr/>
      <dgm:t>
        <a:bodyPr/>
        <a:lstStyle/>
        <a:p>
          <a:endParaRPr lang="pt-BR"/>
        </a:p>
      </dgm:t>
    </dgm:pt>
  </dgm:ptLst>
  <dgm:cxnLst>
    <dgm:cxn modelId="{59439233-B17E-419E-A365-2645453A9C54}" type="presOf" srcId="{12281D80-C5E4-4CAA-9104-6E272DD3E84D}" destId="{338D90D6-B44C-4BF0-BF09-44CB60A4A50D}" srcOrd="0" destOrd="0" presId="urn:microsoft.com/office/officeart/2005/8/layout/vList2"/>
    <dgm:cxn modelId="{64194EC9-5639-4978-8329-DAC3BC7958BE}" srcId="{12281D80-C5E4-4CAA-9104-6E272DD3E84D}" destId="{7B6CF6A4-040B-4D09-B018-08E2454EC3DD}" srcOrd="0" destOrd="0" parTransId="{712A64F4-702B-42D4-B577-FC8F2485D931}" sibTransId="{C712A1FC-8051-4FAE-AD34-D3C0D8D57281}"/>
    <dgm:cxn modelId="{6F932265-5B78-4FFD-AAF6-3F7060B90218}" type="presOf" srcId="{7B6CF6A4-040B-4D09-B018-08E2454EC3DD}" destId="{A52227F8-D972-410C-9A20-3C2562C87B6D}" srcOrd="0" destOrd="0" presId="urn:microsoft.com/office/officeart/2005/8/layout/vList2"/>
    <dgm:cxn modelId="{C2FB894D-594D-4399-9374-B2E8EFE605E9}" type="presParOf" srcId="{338D90D6-B44C-4BF0-BF09-44CB60A4A50D}" destId="{A52227F8-D972-410C-9A20-3C2562C87B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2281D80-C5E4-4CAA-9104-6E272DD3E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B6CF6A4-040B-4D09-B018-08E2454EC3DD}">
      <dgm:prSet custT="1"/>
      <dgm:spPr/>
      <dgm:t>
        <a:bodyPr/>
        <a:lstStyle/>
        <a:p>
          <a:pPr algn="ctr" rtl="0"/>
          <a:r>
            <a:rPr lang="pt-BR" sz="2400" b="1" dirty="0" smtClean="0"/>
            <a:t>Formatação do Relatório de Gestão</a:t>
          </a:r>
          <a:endParaRPr lang="pt-BR" sz="2400" dirty="0"/>
        </a:p>
      </dgm:t>
    </dgm:pt>
    <dgm:pt modelId="{712A64F4-702B-42D4-B577-FC8F2485D931}" type="parTrans" cxnId="{64194EC9-5639-4978-8329-DAC3BC7958BE}">
      <dgm:prSet/>
      <dgm:spPr/>
      <dgm:t>
        <a:bodyPr/>
        <a:lstStyle/>
        <a:p>
          <a:endParaRPr lang="pt-BR"/>
        </a:p>
      </dgm:t>
    </dgm:pt>
    <dgm:pt modelId="{C712A1FC-8051-4FAE-AD34-D3C0D8D57281}" type="sibTrans" cxnId="{64194EC9-5639-4978-8329-DAC3BC7958BE}">
      <dgm:prSet/>
      <dgm:spPr/>
      <dgm:t>
        <a:bodyPr/>
        <a:lstStyle/>
        <a:p>
          <a:endParaRPr lang="pt-BR"/>
        </a:p>
      </dgm:t>
    </dgm:pt>
    <dgm:pt modelId="{338D90D6-B44C-4BF0-BF09-44CB60A4A50D}" type="pres">
      <dgm:prSet presAssocID="{12281D80-C5E4-4CAA-9104-6E272DD3E84D}" presName="linear" presStyleCnt="0">
        <dgm:presLayoutVars>
          <dgm:animLvl val="lvl"/>
          <dgm:resizeHandles val="exact"/>
        </dgm:presLayoutVars>
      </dgm:prSet>
      <dgm:spPr/>
      <dgm:t>
        <a:bodyPr/>
        <a:lstStyle/>
        <a:p>
          <a:endParaRPr lang="pt-BR"/>
        </a:p>
      </dgm:t>
    </dgm:pt>
    <dgm:pt modelId="{A52227F8-D972-410C-9A20-3C2562C87B6D}" type="pres">
      <dgm:prSet presAssocID="{7B6CF6A4-040B-4D09-B018-08E2454EC3DD}" presName="parentText" presStyleLbl="node1" presStyleIdx="0" presStyleCnt="1" custScaleY="142614" custLinFactNeighborX="-917" custLinFactNeighborY="14717">
        <dgm:presLayoutVars>
          <dgm:chMax val="0"/>
          <dgm:bulletEnabled val="1"/>
        </dgm:presLayoutVars>
      </dgm:prSet>
      <dgm:spPr/>
      <dgm:t>
        <a:bodyPr/>
        <a:lstStyle/>
        <a:p>
          <a:endParaRPr lang="pt-BR"/>
        </a:p>
      </dgm:t>
    </dgm:pt>
  </dgm:ptLst>
  <dgm:cxnLst>
    <dgm:cxn modelId="{A4412DDC-84EF-46FE-A527-341834E152E8}" type="presOf" srcId="{7B6CF6A4-040B-4D09-B018-08E2454EC3DD}" destId="{A52227F8-D972-410C-9A20-3C2562C87B6D}" srcOrd="0" destOrd="0" presId="urn:microsoft.com/office/officeart/2005/8/layout/vList2"/>
    <dgm:cxn modelId="{ADCE7A68-37A3-4C45-A214-6FB70B318E31}" type="presOf" srcId="{12281D80-C5E4-4CAA-9104-6E272DD3E84D}" destId="{338D90D6-B44C-4BF0-BF09-44CB60A4A50D}" srcOrd="0" destOrd="0" presId="urn:microsoft.com/office/officeart/2005/8/layout/vList2"/>
    <dgm:cxn modelId="{64194EC9-5639-4978-8329-DAC3BC7958BE}" srcId="{12281D80-C5E4-4CAA-9104-6E272DD3E84D}" destId="{7B6CF6A4-040B-4D09-B018-08E2454EC3DD}" srcOrd="0" destOrd="0" parTransId="{712A64F4-702B-42D4-B577-FC8F2485D931}" sibTransId="{C712A1FC-8051-4FAE-AD34-D3C0D8D57281}"/>
    <dgm:cxn modelId="{FB54A103-B693-4586-B22D-4E301A620A16}" type="presParOf" srcId="{338D90D6-B44C-4BF0-BF09-44CB60A4A50D}" destId="{A52227F8-D972-410C-9A20-3C2562C87B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2281D80-C5E4-4CAA-9104-6E272DD3E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B6CF6A4-040B-4D09-B018-08E2454EC3DD}">
      <dgm:prSet custT="1"/>
      <dgm:spPr/>
      <dgm:t>
        <a:bodyPr/>
        <a:lstStyle/>
        <a:p>
          <a:pPr algn="ctr" rtl="0"/>
          <a:r>
            <a:rPr lang="pt-BR" sz="2400" b="1" dirty="0" smtClean="0"/>
            <a:t>Formatação do Relatório de Gestão (RG)</a:t>
          </a:r>
          <a:endParaRPr lang="pt-BR" sz="2400" dirty="0"/>
        </a:p>
      </dgm:t>
    </dgm:pt>
    <dgm:pt modelId="{712A64F4-702B-42D4-B577-FC8F2485D931}" type="parTrans" cxnId="{64194EC9-5639-4978-8329-DAC3BC7958BE}">
      <dgm:prSet/>
      <dgm:spPr/>
      <dgm:t>
        <a:bodyPr/>
        <a:lstStyle/>
        <a:p>
          <a:endParaRPr lang="pt-BR"/>
        </a:p>
      </dgm:t>
    </dgm:pt>
    <dgm:pt modelId="{C712A1FC-8051-4FAE-AD34-D3C0D8D57281}" type="sibTrans" cxnId="{64194EC9-5639-4978-8329-DAC3BC7958BE}">
      <dgm:prSet/>
      <dgm:spPr/>
      <dgm:t>
        <a:bodyPr/>
        <a:lstStyle/>
        <a:p>
          <a:endParaRPr lang="pt-BR"/>
        </a:p>
      </dgm:t>
    </dgm:pt>
    <dgm:pt modelId="{338D90D6-B44C-4BF0-BF09-44CB60A4A50D}" type="pres">
      <dgm:prSet presAssocID="{12281D80-C5E4-4CAA-9104-6E272DD3E84D}" presName="linear" presStyleCnt="0">
        <dgm:presLayoutVars>
          <dgm:animLvl val="lvl"/>
          <dgm:resizeHandles val="exact"/>
        </dgm:presLayoutVars>
      </dgm:prSet>
      <dgm:spPr/>
      <dgm:t>
        <a:bodyPr/>
        <a:lstStyle/>
        <a:p>
          <a:endParaRPr lang="pt-BR"/>
        </a:p>
      </dgm:t>
    </dgm:pt>
    <dgm:pt modelId="{A52227F8-D972-410C-9A20-3C2562C87B6D}" type="pres">
      <dgm:prSet presAssocID="{7B6CF6A4-040B-4D09-B018-08E2454EC3DD}" presName="parentText" presStyleLbl="node1" presStyleIdx="0" presStyleCnt="1" custScaleY="142614" custLinFactNeighborX="-917" custLinFactNeighborY="14717">
        <dgm:presLayoutVars>
          <dgm:chMax val="0"/>
          <dgm:bulletEnabled val="1"/>
        </dgm:presLayoutVars>
      </dgm:prSet>
      <dgm:spPr/>
      <dgm:t>
        <a:bodyPr/>
        <a:lstStyle/>
        <a:p>
          <a:endParaRPr lang="pt-BR"/>
        </a:p>
      </dgm:t>
    </dgm:pt>
  </dgm:ptLst>
  <dgm:cxnLst>
    <dgm:cxn modelId="{64194EC9-5639-4978-8329-DAC3BC7958BE}" srcId="{12281D80-C5E4-4CAA-9104-6E272DD3E84D}" destId="{7B6CF6A4-040B-4D09-B018-08E2454EC3DD}" srcOrd="0" destOrd="0" parTransId="{712A64F4-702B-42D4-B577-FC8F2485D931}" sibTransId="{C712A1FC-8051-4FAE-AD34-D3C0D8D57281}"/>
    <dgm:cxn modelId="{2A4EAD91-7AE2-4E03-A268-56C2A1A466EB}" type="presOf" srcId="{7B6CF6A4-040B-4D09-B018-08E2454EC3DD}" destId="{A52227F8-D972-410C-9A20-3C2562C87B6D}" srcOrd="0" destOrd="0" presId="urn:microsoft.com/office/officeart/2005/8/layout/vList2"/>
    <dgm:cxn modelId="{83E1CDF3-CE86-4CF7-AB7E-AEACC8A255B8}" type="presOf" srcId="{12281D80-C5E4-4CAA-9104-6E272DD3E84D}" destId="{338D90D6-B44C-4BF0-BF09-44CB60A4A50D}" srcOrd="0" destOrd="0" presId="urn:microsoft.com/office/officeart/2005/8/layout/vList2"/>
    <dgm:cxn modelId="{51F15FAD-6B27-4FF2-BA22-8E9A225E3413}" type="presParOf" srcId="{338D90D6-B44C-4BF0-BF09-44CB60A4A50D}" destId="{A52227F8-D972-410C-9A20-3C2562C87B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D7EF91-2D7A-40AB-84D4-05A001CFCB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6219A15A-ACD8-4F5B-9189-F94282E1C010}">
      <dgm:prSet/>
      <dgm:spPr>
        <a:effectLst>
          <a:outerShdw blurRad="50800" dist="38100" dir="2700000" algn="tl" rotWithShape="0">
            <a:prstClr val="black">
              <a:alpha val="40000"/>
            </a:prstClr>
          </a:outerShdw>
        </a:effectLst>
      </dgm:spPr>
      <dgm:t>
        <a:bodyPr/>
        <a:lstStyle/>
        <a:p>
          <a:pPr algn="r" rtl="0"/>
          <a:r>
            <a:rPr lang="pt-BR" b="1" dirty="0" smtClean="0"/>
            <a:t>Normas da Prestação de Contas Anual</a:t>
          </a:r>
          <a:endParaRPr lang="pt-BR" b="1" dirty="0"/>
        </a:p>
      </dgm:t>
    </dgm:pt>
    <dgm:pt modelId="{9F2E1CDA-B1F8-45D0-8191-6B0E83320ACE}" type="parTrans" cxnId="{BCAC1D0C-FE30-466D-B942-7F2084CE712E}">
      <dgm:prSet/>
      <dgm:spPr/>
      <dgm:t>
        <a:bodyPr/>
        <a:lstStyle/>
        <a:p>
          <a:pPr algn="r"/>
          <a:endParaRPr lang="pt-BR" b="1"/>
        </a:p>
      </dgm:t>
    </dgm:pt>
    <dgm:pt modelId="{7BE0C20E-55BE-4EBF-BD71-B23FBA944CDD}" type="sibTrans" cxnId="{BCAC1D0C-FE30-466D-B942-7F2084CE712E}">
      <dgm:prSet/>
      <dgm:spPr/>
      <dgm:t>
        <a:bodyPr/>
        <a:lstStyle/>
        <a:p>
          <a:pPr algn="r"/>
          <a:endParaRPr lang="pt-BR" b="1"/>
        </a:p>
      </dgm:t>
    </dgm:pt>
    <dgm:pt modelId="{F6379F0D-438A-4403-9EFB-6029A7AAB49D}" type="pres">
      <dgm:prSet presAssocID="{0BD7EF91-2D7A-40AB-84D4-05A001CFCB67}" presName="linear" presStyleCnt="0">
        <dgm:presLayoutVars>
          <dgm:animLvl val="lvl"/>
          <dgm:resizeHandles val="exact"/>
        </dgm:presLayoutVars>
      </dgm:prSet>
      <dgm:spPr/>
      <dgm:t>
        <a:bodyPr/>
        <a:lstStyle/>
        <a:p>
          <a:endParaRPr lang="pt-BR"/>
        </a:p>
      </dgm:t>
    </dgm:pt>
    <dgm:pt modelId="{3F1FDA0B-76A2-4ED6-A65A-8796C65B571A}" type="pres">
      <dgm:prSet presAssocID="{6219A15A-ACD8-4F5B-9189-F94282E1C010}" presName="parentText" presStyleLbl="node1" presStyleIdx="0" presStyleCnt="1">
        <dgm:presLayoutVars>
          <dgm:chMax val="0"/>
          <dgm:bulletEnabled val="1"/>
        </dgm:presLayoutVars>
      </dgm:prSet>
      <dgm:spPr/>
      <dgm:t>
        <a:bodyPr/>
        <a:lstStyle/>
        <a:p>
          <a:endParaRPr lang="pt-BR"/>
        </a:p>
      </dgm:t>
    </dgm:pt>
  </dgm:ptLst>
  <dgm:cxnLst>
    <dgm:cxn modelId="{BCAC1D0C-FE30-466D-B942-7F2084CE712E}" srcId="{0BD7EF91-2D7A-40AB-84D4-05A001CFCB67}" destId="{6219A15A-ACD8-4F5B-9189-F94282E1C010}" srcOrd="0" destOrd="0" parTransId="{9F2E1CDA-B1F8-45D0-8191-6B0E83320ACE}" sibTransId="{7BE0C20E-55BE-4EBF-BD71-B23FBA944CDD}"/>
    <dgm:cxn modelId="{86BF6738-B118-405E-8CFC-ED8231FD0151}" type="presOf" srcId="{6219A15A-ACD8-4F5B-9189-F94282E1C010}" destId="{3F1FDA0B-76A2-4ED6-A65A-8796C65B571A}" srcOrd="0" destOrd="0" presId="urn:microsoft.com/office/officeart/2005/8/layout/vList2"/>
    <dgm:cxn modelId="{B0390F5F-5CDE-43E5-892B-F5F55F262563}" type="presOf" srcId="{0BD7EF91-2D7A-40AB-84D4-05A001CFCB67}" destId="{F6379F0D-438A-4403-9EFB-6029A7AAB49D}" srcOrd="0" destOrd="0" presId="urn:microsoft.com/office/officeart/2005/8/layout/vList2"/>
    <dgm:cxn modelId="{FC4509FD-AE13-4BED-9A12-F54D8DE6171A}" type="presParOf" srcId="{F6379F0D-438A-4403-9EFB-6029A7AAB49D}" destId="{3F1FDA0B-76A2-4ED6-A65A-8796C65B571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D7EF91-2D7A-40AB-84D4-05A001CFCB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6219A15A-ACD8-4F5B-9189-F94282E1C010}">
      <dgm:prSet/>
      <dgm:spPr>
        <a:effectLst>
          <a:outerShdw blurRad="50800" dist="38100" dir="2700000" algn="tl" rotWithShape="0">
            <a:prstClr val="black">
              <a:alpha val="40000"/>
            </a:prstClr>
          </a:outerShdw>
        </a:effectLst>
      </dgm:spPr>
      <dgm:t>
        <a:bodyPr/>
        <a:lstStyle/>
        <a:p>
          <a:pPr algn="r" rtl="0"/>
          <a:r>
            <a:rPr lang="pt-BR" b="1" dirty="0" smtClean="0"/>
            <a:t>Normas da Prestação de Contas Anual</a:t>
          </a:r>
          <a:endParaRPr lang="pt-BR" b="1" dirty="0"/>
        </a:p>
      </dgm:t>
    </dgm:pt>
    <dgm:pt modelId="{9F2E1CDA-B1F8-45D0-8191-6B0E83320ACE}" type="parTrans" cxnId="{BCAC1D0C-FE30-466D-B942-7F2084CE712E}">
      <dgm:prSet/>
      <dgm:spPr/>
      <dgm:t>
        <a:bodyPr/>
        <a:lstStyle/>
        <a:p>
          <a:pPr algn="r"/>
          <a:endParaRPr lang="pt-BR" b="1"/>
        </a:p>
      </dgm:t>
    </dgm:pt>
    <dgm:pt modelId="{7BE0C20E-55BE-4EBF-BD71-B23FBA944CDD}" type="sibTrans" cxnId="{BCAC1D0C-FE30-466D-B942-7F2084CE712E}">
      <dgm:prSet/>
      <dgm:spPr/>
      <dgm:t>
        <a:bodyPr/>
        <a:lstStyle/>
        <a:p>
          <a:pPr algn="r"/>
          <a:endParaRPr lang="pt-BR" b="1"/>
        </a:p>
      </dgm:t>
    </dgm:pt>
    <dgm:pt modelId="{F6379F0D-438A-4403-9EFB-6029A7AAB49D}" type="pres">
      <dgm:prSet presAssocID="{0BD7EF91-2D7A-40AB-84D4-05A001CFCB67}" presName="linear" presStyleCnt="0">
        <dgm:presLayoutVars>
          <dgm:animLvl val="lvl"/>
          <dgm:resizeHandles val="exact"/>
        </dgm:presLayoutVars>
      </dgm:prSet>
      <dgm:spPr/>
      <dgm:t>
        <a:bodyPr/>
        <a:lstStyle/>
        <a:p>
          <a:endParaRPr lang="pt-BR"/>
        </a:p>
      </dgm:t>
    </dgm:pt>
    <dgm:pt modelId="{3F1FDA0B-76A2-4ED6-A65A-8796C65B571A}" type="pres">
      <dgm:prSet presAssocID="{6219A15A-ACD8-4F5B-9189-F94282E1C010}" presName="parentText" presStyleLbl="node1" presStyleIdx="0" presStyleCnt="1" custLinFactNeighborY="-1754">
        <dgm:presLayoutVars>
          <dgm:chMax val="0"/>
          <dgm:bulletEnabled val="1"/>
        </dgm:presLayoutVars>
      </dgm:prSet>
      <dgm:spPr/>
      <dgm:t>
        <a:bodyPr/>
        <a:lstStyle/>
        <a:p>
          <a:endParaRPr lang="pt-BR"/>
        </a:p>
      </dgm:t>
    </dgm:pt>
  </dgm:ptLst>
  <dgm:cxnLst>
    <dgm:cxn modelId="{BCAC1D0C-FE30-466D-B942-7F2084CE712E}" srcId="{0BD7EF91-2D7A-40AB-84D4-05A001CFCB67}" destId="{6219A15A-ACD8-4F5B-9189-F94282E1C010}" srcOrd="0" destOrd="0" parTransId="{9F2E1CDA-B1F8-45D0-8191-6B0E83320ACE}" sibTransId="{7BE0C20E-55BE-4EBF-BD71-B23FBA944CDD}"/>
    <dgm:cxn modelId="{36CF8434-F55B-4B93-989F-A21E8DC3AC37}" type="presOf" srcId="{6219A15A-ACD8-4F5B-9189-F94282E1C010}" destId="{3F1FDA0B-76A2-4ED6-A65A-8796C65B571A}" srcOrd="0" destOrd="0" presId="urn:microsoft.com/office/officeart/2005/8/layout/vList2"/>
    <dgm:cxn modelId="{FEC00DA3-5557-43ED-8781-023243B5A46F}" type="presOf" srcId="{0BD7EF91-2D7A-40AB-84D4-05A001CFCB67}" destId="{F6379F0D-438A-4403-9EFB-6029A7AAB49D}" srcOrd="0" destOrd="0" presId="urn:microsoft.com/office/officeart/2005/8/layout/vList2"/>
    <dgm:cxn modelId="{FFC4AA8C-244D-4BB3-8919-01E6DA98495D}" type="presParOf" srcId="{F6379F0D-438A-4403-9EFB-6029A7AAB49D}" destId="{3F1FDA0B-76A2-4ED6-A65A-8796C65B571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788E83-1487-4388-A9C3-EBF2786226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95DF2241-136B-4FDE-97DE-CF2AE4FED60F}">
      <dgm:prSet/>
      <dgm:spPr/>
      <dgm:t>
        <a:bodyPr/>
        <a:lstStyle/>
        <a:p>
          <a:pPr rtl="0"/>
          <a:r>
            <a:rPr lang="pt-BR" b="1" dirty="0" smtClean="0"/>
            <a:t>Para </a:t>
          </a:r>
          <a:r>
            <a:rPr lang="pt-BR" b="1" u="sng" dirty="0" smtClean="0"/>
            <a:t>elaboração</a:t>
          </a:r>
          <a:r>
            <a:rPr lang="pt-BR" b="1" dirty="0" smtClean="0"/>
            <a:t> e </a:t>
          </a:r>
          <a:r>
            <a:rPr lang="pt-BR" b="1" u="sng" dirty="0" smtClean="0"/>
            <a:t>envio</a:t>
          </a:r>
          <a:r>
            <a:rPr lang="pt-BR" b="1" dirty="0" smtClean="0"/>
            <a:t> do Relatório de Gestão de 2013...</a:t>
          </a:r>
          <a:endParaRPr lang="pt-BR" b="1" dirty="0"/>
        </a:p>
      </dgm:t>
    </dgm:pt>
    <dgm:pt modelId="{C7063863-A290-4279-910A-7318A7DF80AE}" type="parTrans" cxnId="{01DF1703-85ED-44D4-9ADB-E105F3572291}">
      <dgm:prSet/>
      <dgm:spPr/>
      <dgm:t>
        <a:bodyPr/>
        <a:lstStyle/>
        <a:p>
          <a:endParaRPr lang="pt-BR"/>
        </a:p>
      </dgm:t>
    </dgm:pt>
    <dgm:pt modelId="{32E2348E-7174-4B67-9C6B-D20765D8AD4D}" type="sibTrans" cxnId="{01DF1703-85ED-44D4-9ADB-E105F3572291}">
      <dgm:prSet/>
      <dgm:spPr/>
      <dgm:t>
        <a:bodyPr/>
        <a:lstStyle/>
        <a:p>
          <a:endParaRPr lang="pt-BR"/>
        </a:p>
      </dgm:t>
    </dgm:pt>
    <dgm:pt modelId="{F88E1369-6270-421A-B886-98FBA1288702}" type="pres">
      <dgm:prSet presAssocID="{D4788E83-1487-4388-A9C3-EBF278622627}" presName="linear" presStyleCnt="0">
        <dgm:presLayoutVars>
          <dgm:animLvl val="lvl"/>
          <dgm:resizeHandles val="exact"/>
        </dgm:presLayoutVars>
      </dgm:prSet>
      <dgm:spPr/>
      <dgm:t>
        <a:bodyPr/>
        <a:lstStyle/>
        <a:p>
          <a:endParaRPr lang="pt-BR"/>
        </a:p>
      </dgm:t>
    </dgm:pt>
    <dgm:pt modelId="{3BD3CDE0-6715-423C-8580-4EF29D398F62}" type="pres">
      <dgm:prSet presAssocID="{95DF2241-136B-4FDE-97DE-CF2AE4FED60F}" presName="parentText" presStyleLbl="node1" presStyleIdx="0" presStyleCnt="1">
        <dgm:presLayoutVars>
          <dgm:chMax val="0"/>
          <dgm:bulletEnabled val="1"/>
        </dgm:presLayoutVars>
      </dgm:prSet>
      <dgm:spPr/>
      <dgm:t>
        <a:bodyPr/>
        <a:lstStyle/>
        <a:p>
          <a:endParaRPr lang="pt-BR"/>
        </a:p>
      </dgm:t>
    </dgm:pt>
  </dgm:ptLst>
  <dgm:cxnLst>
    <dgm:cxn modelId="{747AA4BE-27A1-45E5-9E32-C9A9A1927B5B}" type="presOf" srcId="{D4788E83-1487-4388-A9C3-EBF278622627}" destId="{F88E1369-6270-421A-B886-98FBA1288702}" srcOrd="0" destOrd="0" presId="urn:microsoft.com/office/officeart/2005/8/layout/vList2"/>
    <dgm:cxn modelId="{01DF1703-85ED-44D4-9ADB-E105F3572291}" srcId="{D4788E83-1487-4388-A9C3-EBF278622627}" destId="{95DF2241-136B-4FDE-97DE-CF2AE4FED60F}" srcOrd="0" destOrd="0" parTransId="{C7063863-A290-4279-910A-7318A7DF80AE}" sibTransId="{32E2348E-7174-4B67-9C6B-D20765D8AD4D}"/>
    <dgm:cxn modelId="{0E0C5E90-5367-4B62-A4DF-84987CC494FE}" type="presOf" srcId="{95DF2241-136B-4FDE-97DE-CF2AE4FED60F}" destId="{3BD3CDE0-6715-423C-8580-4EF29D398F62}" srcOrd="0" destOrd="0" presId="urn:microsoft.com/office/officeart/2005/8/layout/vList2"/>
    <dgm:cxn modelId="{73384930-4882-4168-BA58-1FC896E3DE1D}" type="presParOf" srcId="{F88E1369-6270-421A-B886-98FBA1288702}" destId="{3BD3CDE0-6715-423C-8580-4EF29D398F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788E83-1487-4388-A9C3-EBF2786226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95DF2241-136B-4FDE-97DE-CF2AE4FED60F}">
      <dgm:prSet/>
      <dgm:spPr/>
      <dgm:t>
        <a:bodyPr/>
        <a:lstStyle/>
        <a:p>
          <a:pPr rtl="0"/>
          <a:r>
            <a:rPr lang="pt-BR" b="1" dirty="0" smtClean="0"/>
            <a:t>...tome por base os seguintes normativos:</a:t>
          </a:r>
          <a:endParaRPr lang="pt-BR" b="1" dirty="0"/>
        </a:p>
      </dgm:t>
    </dgm:pt>
    <dgm:pt modelId="{C7063863-A290-4279-910A-7318A7DF80AE}" type="parTrans" cxnId="{01DF1703-85ED-44D4-9ADB-E105F3572291}">
      <dgm:prSet/>
      <dgm:spPr/>
      <dgm:t>
        <a:bodyPr/>
        <a:lstStyle/>
        <a:p>
          <a:endParaRPr lang="pt-BR"/>
        </a:p>
      </dgm:t>
    </dgm:pt>
    <dgm:pt modelId="{32E2348E-7174-4B67-9C6B-D20765D8AD4D}" type="sibTrans" cxnId="{01DF1703-85ED-44D4-9ADB-E105F3572291}">
      <dgm:prSet/>
      <dgm:spPr/>
      <dgm:t>
        <a:bodyPr/>
        <a:lstStyle/>
        <a:p>
          <a:endParaRPr lang="pt-BR"/>
        </a:p>
      </dgm:t>
    </dgm:pt>
    <dgm:pt modelId="{F88E1369-6270-421A-B886-98FBA1288702}" type="pres">
      <dgm:prSet presAssocID="{D4788E83-1487-4388-A9C3-EBF278622627}" presName="linear" presStyleCnt="0">
        <dgm:presLayoutVars>
          <dgm:animLvl val="lvl"/>
          <dgm:resizeHandles val="exact"/>
        </dgm:presLayoutVars>
      </dgm:prSet>
      <dgm:spPr/>
      <dgm:t>
        <a:bodyPr/>
        <a:lstStyle/>
        <a:p>
          <a:endParaRPr lang="pt-BR"/>
        </a:p>
      </dgm:t>
    </dgm:pt>
    <dgm:pt modelId="{3BD3CDE0-6715-423C-8580-4EF29D398F62}" type="pres">
      <dgm:prSet presAssocID="{95DF2241-136B-4FDE-97DE-CF2AE4FED60F}" presName="parentText" presStyleLbl="node1" presStyleIdx="0" presStyleCnt="1" custLinFactNeighborX="21212" custLinFactNeighborY="-82">
        <dgm:presLayoutVars>
          <dgm:chMax val="0"/>
          <dgm:bulletEnabled val="1"/>
        </dgm:presLayoutVars>
      </dgm:prSet>
      <dgm:spPr/>
      <dgm:t>
        <a:bodyPr/>
        <a:lstStyle/>
        <a:p>
          <a:endParaRPr lang="pt-BR"/>
        </a:p>
      </dgm:t>
    </dgm:pt>
  </dgm:ptLst>
  <dgm:cxnLst>
    <dgm:cxn modelId="{A5BF779A-8F42-4598-A61E-006C97EDFCFD}" type="presOf" srcId="{95DF2241-136B-4FDE-97DE-CF2AE4FED60F}" destId="{3BD3CDE0-6715-423C-8580-4EF29D398F62}" srcOrd="0" destOrd="0" presId="urn:microsoft.com/office/officeart/2005/8/layout/vList2"/>
    <dgm:cxn modelId="{2020CB6C-A05A-4A7C-BF19-1945359D0E90}" type="presOf" srcId="{D4788E83-1487-4388-A9C3-EBF278622627}" destId="{F88E1369-6270-421A-B886-98FBA1288702}" srcOrd="0" destOrd="0" presId="urn:microsoft.com/office/officeart/2005/8/layout/vList2"/>
    <dgm:cxn modelId="{01DF1703-85ED-44D4-9ADB-E105F3572291}" srcId="{D4788E83-1487-4388-A9C3-EBF278622627}" destId="{95DF2241-136B-4FDE-97DE-CF2AE4FED60F}" srcOrd="0" destOrd="0" parTransId="{C7063863-A290-4279-910A-7318A7DF80AE}" sibTransId="{32E2348E-7174-4B67-9C6B-D20765D8AD4D}"/>
    <dgm:cxn modelId="{0747DB65-02E7-4378-AB00-2A64C3600FFD}" type="presParOf" srcId="{F88E1369-6270-421A-B886-98FBA1288702}" destId="{3BD3CDE0-6715-423C-8580-4EF29D398F6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006B57-31BD-441B-85AA-99A90BE36D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5D576C9F-40D0-49B3-A4AD-D59075158779}">
      <dgm:prSet custT="1"/>
      <dgm:spPr/>
      <dgm:t>
        <a:bodyPr/>
        <a:lstStyle/>
        <a:p>
          <a:pPr rtl="0"/>
          <a:r>
            <a:rPr lang="pt-BR" sz="2400" b="1" dirty="0" smtClean="0"/>
            <a:t>ESTRUTURA DO RELATÓRIO DE GESTÃO</a:t>
          </a:r>
          <a:endParaRPr lang="pt-BR" sz="2400" dirty="0"/>
        </a:p>
      </dgm:t>
    </dgm:pt>
    <dgm:pt modelId="{8FC745FA-C196-4AA2-87AE-F4B6BED59A36}" type="parTrans" cxnId="{56735162-CCEA-47B9-8B3F-171B7930461F}">
      <dgm:prSet/>
      <dgm:spPr/>
      <dgm:t>
        <a:bodyPr/>
        <a:lstStyle/>
        <a:p>
          <a:endParaRPr lang="pt-BR"/>
        </a:p>
      </dgm:t>
    </dgm:pt>
    <dgm:pt modelId="{3A7938E0-A70E-4B3E-BB2B-D174584EC8F8}" type="sibTrans" cxnId="{56735162-CCEA-47B9-8B3F-171B7930461F}">
      <dgm:prSet/>
      <dgm:spPr/>
      <dgm:t>
        <a:bodyPr/>
        <a:lstStyle/>
        <a:p>
          <a:endParaRPr lang="pt-BR"/>
        </a:p>
      </dgm:t>
    </dgm:pt>
    <dgm:pt modelId="{756C0CDA-602D-4516-BFB3-A301902F820E}" type="pres">
      <dgm:prSet presAssocID="{4B006B57-31BD-441B-85AA-99A90BE36DD7}" presName="linear" presStyleCnt="0">
        <dgm:presLayoutVars>
          <dgm:animLvl val="lvl"/>
          <dgm:resizeHandles val="exact"/>
        </dgm:presLayoutVars>
      </dgm:prSet>
      <dgm:spPr/>
      <dgm:t>
        <a:bodyPr/>
        <a:lstStyle/>
        <a:p>
          <a:endParaRPr lang="pt-BR"/>
        </a:p>
      </dgm:t>
    </dgm:pt>
    <dgm:pt modelId="{6A39D0CA-C3E2-40BD-B60C-B130B1E3D392}" type="pres">
      <dgm:prSet presAssocID="{5D576C9F-40D0-49B3-A4AD-D59075158779}" presName="parentText" presStyleLbl="node1" presStyleIdx="0" presStyleCnt="1">
        <dgm:presLayoutVars>
          <dgm:chMax val="0"/>
          <dgm:bulletEnabled val="1"/>
        </dgm:presLayoutVars>
      </dgm:prSet>
      <dgm:spPr/>
      <dgm:t>
        <a:bodyPr/>
        <a:lstStyle/>
        <a:p>
          <a:endParaRPr lang="pt-BR"/>
        </a:p>
      </dgm:t>
    </dgm:pt>
  </dgm:ptLst>
  <dgm:cxnLst>
    <dgm:cxn modelId="{5FB2CE61-1797-4675-AA1A-DF99E2B152AC}" type="presOf" srcId="{4B006B57-31BD-441B-85AA-99A90BE36DD7}" destId="{756C0CDA-602D-4516-BFB3-A301902F820E}" srcOrd="0" destOrd="0" presId="urn:microsoft.com/office/officeart/2005/8/layout/vList2"/>
    <dgm:cxn modelId="{56735162-CCEA-47B9-8B3F-171B7930461F}" srcId="{4B006B57-31BD-441B-85AA-99A90BE36DD7}" destId="{5D576C9F-40D0-49B3-A4AD-D59075158779}" srcOrd="0" destOrd="0" parTransId="{8FC745FA-C196-4AA2-87AE-F4B6BED59A36}" sibTransId="{3A7938E0-A70E-4B3E-BB2B-D174584EC8F8}"/>
    <dgm:cxn modelId="{064A1899-FF3B-4B3B-A0FD-18C509D6AAB8}" type="presOf" srcId="{5D576C9F-40D0-49B3-A4AD-D59075158779}" destId="{6A39D0CA-C3E2-40BD-B60C-B130B1E3D392}" srcOrd="0" destOrd="0" presId="urn:microsoft.com/office/officeart/2005/8/layout/vList2"/>
    <dgm:cxn modelId="{35163734-99BE-4E53-8E08-149806B61F92}" type="presParOf" srcId="{756C0CDA-602D-4516-BFB3-A301902F820E}" destId="{6A39D0CA-C3E2-40BD-B60C-B130B1E3D3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DE60D0-B513-47C4-917B-C1D3C034B9C6}" type="doc">
      <dgm:prSet loTypeId="urn:microsoft.com/office/officeart/2005/8/layout/process4" loCatId="process" qsTypeId="urn:microsoft.com/office/officeart/2005/8/quickstyle/simple3" qsCatId="simple" csTypeId="urn:microsoft.com/office/officeart/2005/8/colors/accent1_2" csCatId="accent1" phldr="1"/>
      <dgm:spPr/>
      <dgm:t>
        <a:bodyPr/>
        <a:lstStyle/>
        <a:p>
          <a:endParaRPr lang="pt-BR"/>
        </a:p>
      </dgm:t>
    </dgm:pt>
    <dgm:pt modelId="{9C67CD5D-5F79-4DC5-B519-057D508EF34E}">
      <dgm:prSet custT="1"/>
      <dgm:spPr/>
      <dgm:t>
        <a:bodyPr/>
        <a:lstStyle/>
        <a:p>
          <a:pPr rtl="0"/>
          <a:r>
            <a:rPr lang="pt-BR" sz="2000" b="1" dirty="0" smtClean="0"/>
            <a:t>Capa</a:t>
          </a:r>
          <a:endParaRPr lang="pt-BR" sz="2000" b="1" dirty="0"/>
        </a:p>
      </dgm:t>
    </dgm:pt>
    <dgm:pt modelId="{DD8D3972-290D-49EF-B3AE-6672FFCBBB8E}" type="parTrans" cxnId="{C3B0DCD6-95D4-4246-8016-C9DDCA570A19}">
      <dgm:prSet/>
      <dgm:spPr/>
      <dgm:t>
        <a:bodyPr/>
        <a:lstStyle/>
        <a:p>
          <a:endParaRPr lang="pt-BR" sz="3200" b="1"/>
        </a:p>
      </dgm:t>
    </dgm:pt>
    <dgm:pt modelId="{BFB45B99-A783-46DC-980F-334ECCDD5C33}" type="sibTrans" cxnId="{C3B0DCD6-95D4-4246-8016-C9DDCA570A19}">
      <dgm:prSet/>
      <dgm:spPr/>
      <dgm:t>
        <a:bodyPr/>
        <a:lstStyle/>
        <a:p>
          <a:endParaRPr lang="pt-BR" sz="3200" b="1"/>
        </a:p>
      </dgm:t>
    </dgm:pt>
    <dgm:pt modelId="{E42A6A5E-6E80-4A62-9FB5-3787064F51FE}">
      <dgm:prSet custT="1"/>
      <dgm:spPr/>
      <dgm:t>
        <a:bodyPr/>
        <a:lstStyle/>
        <a:p>
          <a:pPr rtl="0"/>
          <a:r>
            <a:rPr lang="pt-BR" sz="2000" b="1" dirty="0" smtClean="0"/>
            <a:t>Folha de Rosto</a:t>
          </a:r>
          <a:endParaRPr lang="pt-BR" sz="2000" b="1" dirty="0"/>
        </a:p>
      </dgm:t>
    </dgm:pt>
    <dgm:pt modelId="{232F60C9-54B3-42E3-B5E8-6EF960AF0FE1}" type="parTrans" cxnId="{0D273B21-E82B-460E-AE49-C3DCFFF0FF24}">
      <dgm:prSet/>
      <dgm:spPr/>
      <dgm:t>
        <a:bodyPr/>
        <a:lstStyle/>
        <a:p>
          <a:endParaRPr lang="pt-BR" sz="3200" b="1"/>
        </a:p>
      </dgm:t>
    </dgm:pt>
    <dgm:pt modelId="{02966BFC-8BBA-46FA-9557-F620B84F496D}" type="sibTrans" cxnId="{0D273B21-E82B-460E-AE49-C3DCFFF0FF24}">
      <dgm:prSet/>
      <dgm:spPr/>
      <dgm:t>
        <a:bodyPr/>
        <a:lstStyle/>
        <a:p>
          <a:endParaRPr lang="pt-BR" sz="3200" b="1"/>
        </a:p>
      </dgm:t>
    </dgm:pt>
    <dgm:pt modelId="{A5669A19-2451-4AAA-AADF-12885735F81D}">
      <dgm:prSet custT="1"/>
      <dgm:spPr/>
      <dgm:t>
        <a:bodyPr/>
        <a:lstStyle/>
        <a:p>
          <a:pPr rtl="0"/>
          <a:r>
            <a:rPr lang="pt-BR" sz="2000" b="1" dirty="0" smtClean="0"/>
            <a:t>Lista de Abreviações, Siglas, Símbolos, etc.</a:t>
          </a:r>
          <a:endParaRPr lang="pt-BR" sz="2000" b="1" dirty="0"/>
        </a:p>
      </dgm:t>
    </dgm:pt>
    <dgm:pt modelId="{C6F4DE40-2254-4DFA-9449-589B0A889DE0}" type="parTrans" cxnId="{31010586-0F70-4E57-B5D7-3497090C56F3}">
      <dgm:prSet/>
      <dgm:spPr/>
      <dgm:t>
        <a:bodyPr/>
        <a:lstStyle/>
        <a:p>
          <a:endParaRPr lang="pt-BR" sz="3200" b="1"/>
        </a:p>
      </dgm:t>
    </dgm:pt>
    <dgm:pt modelId="{E3891FB2-78CF-4CBE-BBFC-C07B3CF33793}" type="sibTrans" cxnId="{31010586-0F70-4E57-B5D7-3497090C56F3}">
      <dgm:prSet/>
      <dgm:spPr/>
      <dgm:t>
        <a:bodyPr/>
        <a:lstStyle/>
        <a:p>
          <a:endParaRPr lang="pt-BR" sz="3200" b="1"/>
        </a:p>
      </dgm:t>
    </dgm:pt>
    <dgm:pt modelId="{44E042B0-A38A-4718-AB5D-05EE38DF83CB}">
      <dgm:prSet custT="1"/>
      <dgm:spPr/>
      <dgm:t>
        <a:bodyPr/>
        <a:lstStyle/>
        <a:p>
          <a:pPr rtl="0"/>
          <a:r>
            <a:rPr lang="pt-BR" sz="2000" b="1" dirty="0" smtClean="0"/>
            <a:t>Lista de tabelas, quadros, figuras, gráficos, etc.</a:t>
          </a:r>
          <a:endParaRPr lang="pt-BR" sz="2000" b="1" dirty="0"/>
        </a:p>
      </dgm:t>
    </dgm:pt>
    <dgm:pt modelId="{BFD8C104-F2B9-4697-9986-CB55FE0161FB}" type="parTrans" cxnId="{280DC82C-08FF-4C90-8B04-6D1BEC9C1BE9}">
      <dgm:prSet/>
      <dgm:spPr/>
      <dgm:t>
        <a:bodyPr/>
        <a:lstStyle/>
        <a:p>
          <a:endParaRPr lang="pt-BR" sz="3200" b="1"/>
        </a:p>
      </dgm:t>
    </dgm:pt>
    <dgm:pt modelId="{4261BAA0-D948-42D2-9060-0FE0C00024E2}" type="sibTrans" cxnId="{280DC82C-08FF-4C90-8B04-6D1BEC9C1BE9}">
      <dgm:prSet/>
      <dgm:spPr/>
      <dgm:t>
        <a:bodyPr/>
        <a:lstStyle/>
        <a:p>
          <a:endParaRPr lang="pt-BR" sz="3200" b="1"/>
        </a:p>
      </dgm:t>
    </dgm:pt>
    <dgm:pt modelId="{630A0479-2A8F-4AB8-BD73-32C55CD11695}">
      <dgm:prSet custT="1"/>
      <dgm:spPr/>
      <dgm:t>
        <a:bodyPr/>
        <a:lstStyle/>
        <a:p>
          <a:pPr rtl="0"/>
          <a:r>
            <a:rPr lang="pt-BR" sz="2000" b="1" dirty="0" smtClean="0"/>
            <a:t>Sumário</a:t>
          </a:r>
          <a:endParaRPr lang="pt-BR" sz="2000" b="1" dirty="0"/>
        </a:p>
      </dgm:t>
    </dgm:pt>
    <dgm:pt modelId="{A7A5B59E-1C3D-4F15-80A8-C34B0DEB8EED}" type="parTrans" cxnId="{FA7D8E2B-893C-4FF6-8C01-69813E1913E9}">
      <dgm:prSet/>
      <dgm:spPr/>
      <dgm:t>
        <a:bodyPr/>
        <a:lstStyle/>
        <a:p>
          <a:endParaRPr lang="pt-BR" sz="3200" b="1"/>
        </a:p>
      </dgm:t>
    </dgm:pt>
    <dgm:pt modelId="{A486872F-C2B1-4885-9C9B-9900A9144A10}" type="sibTrans" cxnId="{FA7D8E2B-893C-4FF6-8C01-69813E1913E9}">
      <dgm:prSet/>
      <dgm:spPr/>
      <dgm:t>
        <a:bodyPr/>
        <a:lstStyle/>
        <a:p>
          <a:endParaRPr lang="pt-BR" sz="3200" b="1"/>
        </a:p>
      </dgm:t>
    </dgm:pt>
    <dgm:pt modelId="{FFA26044-755A-49B5-8E09-D286A086910F}">
      <dgm:prSet custT="1"/>
      <dgm:spPr/>
      <dgm:t>
        <a:bodyPr/>
        <a:lstStyle/>
        <a:p>
          <a:pPr rtl="0"/>
          <a:r>
            <a:rPr lang="pt-BR" sz="2000" b="1" dirty="0" smtClean="0"/>
            <a:t>Introdução</a:t>
          </a:r>
          <a:endParaRPr lang="pt-BR" sz="2000" b="1" dirty="0"/>
        </a:p>
      </dgm:t>
    </dgm:pt>
    <dgm:pt modelId="{5AEF4475-628E-49EA-9B72-C1392C345300}" type="parTrans" cxnId="{106A2B26-D950-44D3-9247-3915739237C5}">
      <dgm:prSet/>
      <dgm:spPr/>
      <dgm:t>
        <a:bodyPr/>
        <a:lstStyle/>
        <a:p>
          <a:endParaRPr lang="pt-BR" sz="3200" b="1"/>
        </a:p>
      </dgm:t>
    </dgm:pt>
    <dgm:pt modelId="{6D516590-5EF9-49C0-ABA0-6932C6A37E24}" type="sibTrans" cxnId="{106A2B26-D950-44D3-9247-3915739237C5}">
      <dgm:prSet/>
      <dgm:spPr/>
      <dgm:t>
        <a:bodyPr/>
        <a:lstStyle/>
        <a:p>
          <a:endParaRPr lang="pt-BR" sz="3200" b="1"/>
        </a:p>
      </dgm:t>
    </dgm:pt>
    <dgm:pt modelId="{8955F009-A69F-406F-879C-5710CE779B4D}">
      <dgm:prSet custT="1"/>
      <dgm:spPr/>
      <dgm:t>
        <a:bodyPr/>
        <a:lstStyle/>
        <a:p>
          <a:pPr rtl="0"/>
          <a:r>
            <a:rPr lang="pt-BR" sz="2000" b="1" dirty="0" smtClean="0"/>
            <a:t>Desenvolvimento do conteúdo</a:t>
          </a:r>
          <a:endParaRPr lang="pt-BR" sz="2000" b="1" dirty="0"/>
        </a:p>
      </dgm:t>
    </dgm:pt>
    <dgm:pt modelId="{72DBF227-F956-48A0-88A0-156A73F8E4A5}" type="parTrans" cxnId="{AA2D6873-F1AC-4EA4-9561-892B15BC248C}">
      <dgm:prSet/>
      <dgm:spPr/>
      <dgm:t>
        <a:bodyPr/>
        <a:lstStyle/>
        <a:p>
          <a:endParaRPr lang="pt-BR" sz="3200" b="1"/>
        </a:p>
      </dgm:t>
    </dgm:pt>
    <dgm:pt modelId="{B89BA56E-025E-4043-BD0C-FDBE52C55F76}" type="sibTrans" cxnId="{AA2D6873-F1AC-4EA4-9561-892B15BC248C}">
      <dgm:prSet/>
      <dgm:spPr/>
      <dgm:t>
        <a:bodyPr/>
        <a:lstStyle/>
        <a:p>
          <a:endParaRPr lang="pt-BR" sz="3200" b="1"/>
        </a:p>
      </dgm:t>
    </dgm:pt>
    <dgm:pt modelId="{A5C759F7-F131-48EE-8F8D-2B581C15786E}">
      <dgm:prSet custT="1"/>
      <dgm:spPr/>
      <dgm:t>
        <a:bodyPr/>
        <a:lstStyle/>
        <a:p>
          <a:pPr rtl="0"/>
          <a:r>
            <a:rPr lang="pt-BR" sz="2000" b="1" dirty="0" smtClean="0"/>
            <a:t>Anexos</a:t>
          </a:r>
          <a:endParaRPr lang="pt-BR" sz="2000" b="1" dirty="0"/>
        </a:p>
      </dgm:t>
    </dgm:pt>
    <dgm:pt modelId="{92247278-3BF2-4091-8DB0-0C8E380B9FA5}" type="parTrans" cxnId="{950F72F5-60D1-4C3E-AA17-D2D3E3B3D798}">
      <dgm:prSet/>
      <dgm:spPr/>
      <dgm:t>
        <a:bodyPr/>
        <a:lstStyle/>
        <a:p>
          <a:endParaRPr lang="pt-BR" sz="3200" b="1"/>
        </a:p>
      </dgm:t>
    </dgm:pt>
    <dgm:pt modelId="{A621854E-0E97-45A0-85BD-28881D5599E6}" type="sibTrans" cxnId="{950F72F5-60D1-4C3E-AA17-D2D3E3B3D798}">
      <dgm:prSet/>
      <dgm:spPr/>
      <dgm:t>
        <a:bodyPr/>
        <a:lstStyle/>
        <a:p>
          <a:endParaRPr lang="pt-BR" sz="3200" b="1"/>
        </a:p>
      </dgm:t>
    </dgm:pt>
    <dgm:pt modelId="{57E50722-8F44-41B6-862B-8F8E131E55AE}">
      <dgm:prSet custT="1"/>
      <dgm:spPr/>
      <dgm:t>
        <a:bodyPr/>
        <a:lstStyle/>
        <a:p>
          <a:pPr rtl="0"/>
          <a:r>
            <a:rPr lang="pt-BR" sz="2000" b="1" dirty="0" smtClean="0"/>
            <a:t>Resultados e Conclusões</a:t>
          </a:r>
          <a:endParaRPr lang="pt-BR" sz="2000" b="1" dirty="0"/>
        </a:p>
      </dgm:t>
    </dgm:pt>
    <dgm:pt modelId="{0BB7B6B7-23F8-4453-9D85-E0C71896FF87}" type="parTrans" cxnId="{FC0B860A-1518-49A0-8B60-A9CAC86EEC00}">
      <dgm:prSet/>
      <dgm:spPr/>
      <dgm:t>
        <a:bodyPr/>
        <a:lstStyle/>
        <a:p>
          <a:endParaRPr lang="pt-BR"/>
        </a:p>
      </dgm:t>
    </dgm:pt>
    <dgm:pt modelId="{B48F39E0-AF34-4822-8FBC-D2B137C7CB6E}" type="sibTrans" cxnId="{FC0B860A-1518-49A0-8B60-A9CAC86EEC00}">
      <dgm:prSet/>
      <dgm:spPr/>
      <dgm:t>
        <a:bodyPr/>
        <a:lstStyle/>
        <a:p>
          <a:endParaRPr lang="pt-BR"/>
        </a:p>
      </dgm:t>
    </dgm:pt>
    <dgm:pt modelId="{602A0CA1-3AA5-4799-946D-4EA002447347}" type="pres">
      <dgm:prSet presAssocID="{73DE60D0-B513-47C4-917B-C1D3C034B9C6}" presName="Name0" presStyleCnt="0">
        <dgm:presLayoutVars>
          <dgm:dir/>
          <dgm:animLvl val="lvl"/>
          <dgm:resizeHandles val="exact"/>
        </dgm:presLayoutVars>
      </dgm:prSet>
      <dgm:spPr/>
      <dgm:t>
        <a:bodyPr/>
        <a:lstStyle/>
        <a:p>
          <a:endParaRPr lang="pt-BR"/>
        </a:p>
      </dgm:t>
    </dgm:pt>
    <dgm:pt modelId="{D244C3C4-8FE6-48DB-8168-B51DF01F8063}" type="pres">
      <dgm:prSet presAssocID="{A5C759F7-F131-48EE-8F8D-2B581C15786E}" presName="boxAndChildren" presStyleCnt="0"/>
      <dgm:spPr/>
    </dgm:pt>
    <dgm:pt modelId="{F4D0D093-0849-40D0-8880-56FB3AFF42AE}" type="pres">
      <dgm:prSet presAssocID="{A5C759F7-F131-48EE-8F8D-2B581C15786E}" presName="parentTextBox" presStyleLbl="node1" presStyleIdx="0" presStyleCnt="9" custLinFactNeighborY="-2886"/>
      <dgm:spPr/>
      <dgm:t>
        <a:bodyPr/>
        <a:lstStyle/>
        <a:p>
          <a:endParaRPr lang="pt-BR"/>
        </a:p>
      </dgm:t>
    </dgm:pt>
    <dgm:pt modelId="{A13889EC-1915-48B0-8712-D3BD50470F07}" type="pres">
      <dgm:prSet presAssocID="{B48F39E0-AF34-4822-8FBC-D2B137C7CB6E}" presName="sp" presStyleCnt="0"/>
      <dgm:spPr/>
    </dgm:pt>
    <dgm:pt modelId="{89B9B5DD-8A15-4359-9E7C-A9EED58D39EF}" type="pres">
      <dgm:prSet presAssocID="{57E50722-8F44-41B6-862B-8F8E131E55AE}" presName="arrowAndChildren" presStyleCnt="0"/>
      <dgm:spPr/>
    </dgm:pt>
    <dgm:pt modelId="{6990843D-359B-4355-A27A-CC9E2B6D89F7}" type="pres">
      <dgm:prSet presAssocID="{57E50722-8F44-41B6-862B-8F8E131E55AE}" presName="parentTextArrow" presStyleLbl="node1" presStyleIdx="1" presStyleCnt="9"/>
      <dgm:spPr/>
      <dgm:t>
        <a:bodyPr/>
        <a:lstStyle/>
        <a:p>
          <a:endParaRPr lang="pt-BR"/>
        </a:p>
      </dgm:t>
    </dgm:pt>
    <dgm:pt modelId="{575CA042-547A-4295-8936-CA18C1A282AC}" type="pres">
      <dgm:prSet presAssocID="{B89BA56E-025E-4043-BD0C-FDBE52C55F76}" presName="sp" presStyleCnt="0"/>
      <dgm:spPr/>
    </dgm:pt>
    <dgm:pt modelId="{41704E6E-7CAF-4298-9A1E-21838169F4A4}" type="pres">
      <dgm:prSet presAssocID="{8955F009-A69F-406F-879C-5710CE779B4D}" presName="arrowAndChildren" presStyleCnt="0"/>
      <dgm:spPr/>
    </dgm:pt>
    <dgm:pt modelId="{99D17778-8407-49AE-9E5D-7BC78A07354C}" type="pres">
      <dgm:prSet presAssocID="{8955F009-A69F-406F-879C-5710CE779B4D}" presName="parentTextArrow" presStyleLbl="node1" presStyleIdx="2" presStyleCnt="9"/>
      <dgm:spPr/>
      <dgm:t>
        <a:bodyPr/>
        <a:lstStyle/>
        <a:p>
          <a:endParaRPr lang="pt-BR"/>
        </a:p>
      </dgm:t>
    </dgm:pt>
    <dgm:pt modelId="{9D61D5B4-FB23-45DB-9C0B-C283716EBB76}" type="pres">
      <dgm:prSet presAssocID="{6D516590-5EF9-49C0-ABA0-6932C6A37E24}" presName="sp" presStyleCnt="0"/>
      <dgm:spPr/>
    </dgm:pt>
    <dgm:pt modelId="{441E6098-0A92-4D8E-A589-57DC7A8330A0}" type="pres">
      <dgm:prSet presAssocID="{FFA26044-755A-49B5-8E09-D286A086910F}" presName="arrowAndChildren" presStyleCnt="0"/>
      <dgm:spPr/>
    </dgm:pt>
    <dgm:pt modelId="{117CB940-541D-4184-A113-2B7A9B9AF3F7}" type="pres">
      <dgm:prSet presAssocID="{FFA26044-755A-49B5-8E09-D286A086910F}" presName="parentTextArrow" presStyleLbl="node1" presStyleIdx="3" presStyleCnt="9"/>
      <dgm:spPr/>
      <dgm:t>
        <a:bodyPr/>
        <a:lstStyle/>
        <a:p>
          <a:endParaRPr lang="pt-BR"/>
        </a:p>
      </dgm:t>
    </dgm:pt>
    <dgm:pt modelId="{CC81EE2B-B8D7-4E8B-AAE1-A9C2D925AEC5}" type="pres">
      <dgm:prSet presAssocID="{A486872F-C2B1-4885-9C9B-9900A9144A10}" presName="sp" presStyleCnt="0"/>
      <dgm:spPr/>
    </dgm:pt>
    <dgm:pt modelId="{AE018390-5CDF-4807-BFB1-FF7B3B96AF00}" type="pres">
      <dgm:prSet presAssocID="{630A0479-2A8F-4AB8-BD73-32C55CD11695}" presName="arrowAndChildren" presStyleCnt="0"/>
      <dgm:spPr/>
    </dgm:pt>
    <dgm:pt modelId="{480F2287-4980-458F-81F0-F141DC025B82}" type="pres">
      <dgm:prSet presAssocID="{630A0479-2A8F-4AB8-BD73-32C55CD11695}" presName="parentTextArrow" presStyleLbl="node1" presStyleIdx="4" presStyleCnt="9" custLinFactNeighborY="5313"/>
      <dgm:spPr/>
      <dgm:t>
        <a:bodyPr/>
        <a:lstStyle/>
        <a:p>
          <a:endParaRPr lang="pt-BR"/>
        </a:p>
      </dgm:t>
    </dgm:pt>
    <dgm:pt modelId="{3EB16688-4CAA-4C29-AA92-15B19055D51E}" type="pres">
      <dgm:prSet presAssocID="{4261BAA0-D948-42D2-9060-0FE0C00024E2}" presName="sp" presStyleCnt="0"/>
      <dgm:spPr/>
    </dgm:pt>
    <dgm:pt modelId="{D31BF12D-A68B-4EF2-95CE-BE5B10D2E3F0}" type="pres">
      <dgm:prSet presAssocID="{44E042B0-A38A-4718-AB5D-05EE38DF83CB}" presName="arrowAndChildren" presStyleCnt="0"/>
      <dgm:spPr/>
    </dgm:pt>
    <dgm:pt modelId="{1B55108F-39D1-4209-B099-2B74647895B3}" type="pres">
      <dgm:prSet presAssocID="{44E042B0-A38A-4718-AB5D-05EE38DF83CB}" presName="parentTextArrow" presStyleLbl="node1" presStyleIdx="5" presStyleCnt="9"/>
      <dgm:spPr/>
      <dgm:t>
        <a:bodyPr/>
        <a:lstStyle/>
        <a:p>
          <a:endParaRPr lang="pt-BR"/>
        </a:p>
      </dgm:t>
    </dgm:pt>
    <dgm:pt modelId="{ABDD168B-92D4-4FB3-8C0B-F7488075FB70}" type="pres">
      <dgm:prSet presAssocID="{E3891FB2-78CF-4CBE-BBFC-C07B3CF33793}" presName="sp" presStyleCnt="0"/>
      <dgm:spPr/>
    </dgm:pt>
    <dgm:pt modelId="{88E081E2-AB40-42E9-A2DD-6636A73E8E13}" type="pres">
      <dgm:prSet presAssocID="{A5669A19-2451-4AAA-AADF-12885735F81D}" presName="arrowAndChildren" presStyleCnt="0"/>
      <dgm:spPr/>
    </dgm:pt>
    <dgm:pt modelId="{B3074AE5-E4FD-4352-B6C6-9DBFE8165B44}" type="pres">
      <dgm:prSet presAssocID="{A5669A19-2451-4AAA-AADF-12885735F81D}" presName="parentTextArrow" presStyleLbl="node1" presStyleIdx="6" presStyleCnt="9"/>
      <dgm:spPr/>
      <dgm:t>
        <a:bodyPr/>
        <a:lstStyle/>
        <a:p>
          <a:endParaRPr lang="pt-BR"/>
        </a:p>
      </dgm:t>
    </dgm:pt>
    <dgm:pt modelId="{1FB5BFC4-9D0E-426A-8ECE-26085052C1D9}" type="pres">
      <dgm:prSet presAssocID="{02966BFC-8BBA-46FA-9557-F620B84F496D}" presName="sp" presStyleCnt="0"/>
      <dgm:spPr/>
    </dgm:pt>
    <dgm:pt modelId="{8422BF62-F41B-42C2-8B28-013BC467697C}" type="pres">
      <dgm:prSet presAssocID="{E42A6A5E-6E80-4A62-9FB5-3787064F51FE}" presName="arrowAndChildren" presStyleCnt="0"/>
      <dgm:spPr/>
    </dgm:pt>
    <dgm:pt modelId="{C7FC60E4-3F47-4E36-A8B3-46DD3FD6F828}" type="pres">
      <dgm:prSet presAssocID="{E42A6A5E-6E80-4A62-9FB5-3787064F51FE}" presName="parentTextArrow" presStyleLbl="node1" presStyleIdx="7" presStyleCnt="9"/>
      <dgm:spPr/>
      <dgm:t>
        <a:bodyPr/>
        <a:lstStyle/>
        <a:p>
          <a:endParaRPr lang="pt-BR"/>
        </a:p>
      </dgm:t>
    </dgm:pt>
    <dgm:pt modelId="{4DD5734D-93D9-4473-BD39-918075373892}" type="pres">
      <dgm:prSet presAssocID="{BFB45B99-A783-46DC-980F-334ECCDD5C33}" presName="sp" presStyleCnt="0"/>
      <dgm:spPr/>
    </dgm:pt>
    <dgm:pt modelId="{0D9B4D50-37DF-4801-AFF0-CE18D2B70E27}" type="pres">
      <dgm:prSet presAssocID="{9C67CD5D-5F79-4DC5-B519-057D508EF34E}" presName="arrowAndChildren" presStyleCnt="0"/>
      <dgm:spPr/>
    </dgm:pt>
    <dgm:pt modelId="{03FD34A6-1ABD-4996-B301-D632A677F1F8}" type="pres">
      <dgm:prSet presAssocID="{9C67CD5D-5F79-4DC5-B519-057D508EF34E}" presName="parentTextArrow" presStyleLbl="node1" presStyleIdx="8" presStyleCnt="9"/>
      <dgm:spPr/>
      <dgm:t>
        <a:bodyPr/>
        <a:lstStyle/>
        <a:p>
          <a:endParaRPr lang="pt-BR"/>
        </a:p>
      </dgm:t>
    </dgm:pt>
  </dgm:ptLst>
  <dgm:cxnLst>
    <dgm:cxn modelId="{513F6A05-6768-4C83-8739-5059A3EAE9FB}" type="presOf" srcId="{57E50722-8F44-41B6-862B-8F8E131E55AE}" destId="{6990843D-359B-4355-A27A-CC9E2B6D89F7}" srcOrd="0" destOrd="0" presId="urn:microsoft.com/office/officeart/2005/8/layout/process4"/>
    <dgm:cxn modelId="{FA7D8E2B-893C-4FF6-8C01-69813E1913E9}" srcId="{73DE60D0-B513-47C4-917B-C1D3C034B9C6}" destId="{630A0479-2A8F-4AB8-BD73-32C55CD11695}" srcOrd="4" destOrd="0" parTransId="{A7A5B59E-1C3D-4F15-80A8-C34B0DEB8EED}" sibTransId="{A486872F-C2B1-4885-9C9B-9900A9144A10}"/>
    <dgm:cxn modelId="{106A2B26-D950-44D3-9247-3915739237C5}" srcId="{73DE60D0-B513-47C4-917B-C1D3C034B9C6}" destId="{FFA26044-755A-49B5-8E09-D286A086910F}" srcOrd="5" destOrd="0" parTransId="{5AEF4475-628E-49EA-9B72-C1392C345300}" sibTransId="{6D516590-5EF9-49C0-ABA0-6932C6A37E24}"/>
    <dgm:cxn modelId="{4261B716-FF28-4F47-B13C-8F1534A5FB25}" type="presOf" srcId="{FFA26044-755A-49B5-8E09-D286A086910F}" destId="{117CB940-541D-4184-A113-2B7A9B9AF3F7}" srcOrd="0" destOrd="0" presId="urn:microsoft.com/office/officeart/2005/8/layout/process4"/>
    <dgm:cxn modelId="{69F32652-2E4D-4A11-8FFA-566AAD14905C}" type="presOf" srcId="{9C67CD5D-5F79-4DC5-B519-057D508EF34E}" destId="{03FD34A6-1ABD-4996-B301-D632A677F1F8}" srcOrd="0" destOrd="0" presId="urn:microsoft.com/office/officeart/2005/8/layout/process4"/>
    <dgm:cxn modelId="{8A7A8462-E4BE-4E7A-8F61-FE59749B07F5}" type="presOf" srcId="{44E042B0-A38A-4718-AB5D-05EE38DF83CB}" destId="{1B55108F-39D1-4209-B099-2B74647895B3}" srcOrd="0" destOrd="0" presId="urn:microsoft.com/office/officeart/2005/8/layout/process4"/>
    <dgm:cxn modelId="{8AEAF7DE-CBD4-4180-9922-4BD2DBE09398}" type="presOf" srcId="{8955F009-A69F-406F-879C-5710CE779B4D}" destId="{99D17778-8407-49AE-9E5D-7BC78A07354C}" srcOrd="0" destOrd="0" presId="urn:microsoft.com/office/officeart/2005/8/layout/process4"/>
    <dgm:cxn modelId="{7347B9A8-BC5C-4D17-8392-3A49151DE937}" type="presOf" srcId="{630A0479-2A8F-4AB8-BD73-32C55CD11695}" destId="{480F2287-4980-458F-81F0-F141DC025B82}" srcOrd="0" destOrd="0" presId="urn:microsoft.com/office/officeart/2005/8/layout/process4"/>
    <dgm:cxn modelId="{AA2D6873-F1AC-4EA4-9561-892B15BC248C}" srcId="{73DE60D0-B513-47C4-917B-C1D3C034B9C6}" destId="{8955F009-A69F-406F-879C-5710CE779B4D}" srcOrd="6" destOrd="0" parTransId="{72DBF227-F956-48A0-88A0-156A73F8E4A5}" sibTransId="{B89BA56E-025E-4043-BD0C-FDBE52C55F76}"/>
    <dgm:cxn modelId="{0D273B21-E82B-460E-AE49-C3DCFFF0FF24}" srcId="{73DE60D0-B513-47C4-917B-C1D3C034B9C6}" destId="{E42A6A5E-6E80-4A62-9FB5-3787064F51FE}" srcOrd="1" destOrd="0" parTransId="{232F60C9-54B3-42E3-B5E8-6EF960AF0FE1}" sibTransId="{02966BFC-8BBA-46FA-9557-F620B84F496D}"/>
    <dgm:cxn modelId="{B209DB4C-1945-4369-887E-912BF9E93B37}" type="presOf" srcId="{73DE60D0-B513-47C4-917B-C1D3C034B9C6}" destId="{602A0CA1-3AA5-4799-946D-4EA002447347}" srcOrd="0" destOrd="0" presId="urn:microsoft.com/office/officeart/2005/8/layout/process4"/>
    <dgm:cxn modelId="{5495D33D-5FCB-42EE-95A2-BCCD5501D4C3}" type="presOf" srcId="{A5669A19-2451-4AAA-AADF-12885735F81D}" destId="{B3074AE5-E4FD-4352-B6C6-9DBFE8165B44}" srcOrd="0" destOrd="0" presId="urn:microsoft.com/office/officeart/2005/8/layout/process4"/>
    <dgm:cxn modelId="{FC0B860A-1518-49A0-8B60-A9CAC86EEC00}" srcId="{73DE60D0-B513-47C4-917B-C1D3C034B9C6}" destId="{57E50722-8F44-41B6-862B-8F8E131E55AE}" srcOrd="7" destOrd="0" parTransId="{0BB7B6B7-23F8-4453-9D85-E0C71896FF87}" sibTransId="{B48F39E0-AF34-4822-8FBC-D2B137C7CB6E}"/>
    <dgm:cxn modelId="{733273D0-A409-4157-AAA3-F7842E855F4A}" type="presOf" srcId="{A5C759F7-F131-48EE-8F8D-2B581C15786E}" destId="{F4D0D093-0849-40D0-8880-56FB3AFF42AE}" srcOrd="0" destOrd="0" presId="urn:microsoft.com/office/officeart/2005/8/layout/process4"/>
    <dgm:cxn modelId="{B8A25AE0-9411-4302-9788-07FCBE6E5A07}" type="presOf" srcId="{E42A6A5E-6E80-4A62-9FB5-3787064F51FE}" destId="{C7FC60E4-3F47-4E36-A8B3-46DD3FD6F828}" srcOrd="0" destOrd="0" presId="urn:microsoft.com/office/officeart/2005/8/layout/process4"/>
    <dgm:cxn modelId="{950F72F5-60D1-4C3E-AA17-D2D3E3B3D798}" srcId="{73DE60D0-B513-47C4-917B-C1D3C034B9C6}" destId="{A5C759F7-F131-48EE-8F8D-2B581C15786E}" srcOrd="8" destOrd="0" parTransId="{92247278-3BF2-4091-8DB0-0C8E380B9FA5}" sibTransId="{A621854E-0E97-45A0-85BD-28881D5599E6}"/>
    <dgm:cxn modelId="{280DC82C-08FF-4C90-8B04-6D1BEC9C1BE9}" srcId="{73DE60D0-B513-47C4-917B-C1D3C034B9C6}" destId="{44E042B0-A38A-4718-AB5D-05EE38DF83CB}" srcOrd="3" destOrd="0" parTransId="{BFD8C104-F2B9-4697-9986-CB55FE0161FB}" sibTransId="{4261BAA0-D948-42D2-9060-0FE0C00024E2}"/>
    <dgm:cxn modelId="{C3B0DCD6-95D4-4246-8016-C9DDCA570A19}" srcId="{73DE60D0-B513-47C4-917B-C1D3C034B9C6}" destId="{9C67CD5D-5F79-4DC5-B519-057D508EF34E}" srcOrd="0" destOrd="0" parTransId="{DD8D3972-290D-49EF-B3AE-6672FFCBBB8E}" sibTransId="{BFB45B99-A783-46DC-980F-334ECCDD5C33}"/>
    <dgm:cxn modelId="{31010586-0F70-4E57-B5D7-3497090C56F3}" srcId="{73DE60D0-B513-47C4-917B-C1D3C034B9C6}" destId="{A5669A19-2451-4AAA-AADF-12885735F81D}" srcOrd="2" destOrd="0" parTransId="{C6F4DE40-2254-4DFA-9449-589B0A889DE0}" sibTransId="{E3891FB2-78CF-4CBE-BBFC-C07B3CF33793}"/>
    <dgm:cxn modelId="{200E9E4C-90A1-4F55-9DDF-D843DF87A373}" type="presParOf" srcId="{602A0CA1-3AA5-4799-946D-4EA002447347}" destId="{D244C3C4-8FE6-48DB-8168-B51DF01F8063}" srcOrd="0" destOrd="0" presId="urn:microsoft.com/office/officeart/2005/8/layout/process4"/>
    <dgm:cxn modelId="{56A65105-B0EA-4368-BD63-4DA57D4BEA1D}" type="presParOf" srcId="{D244C3C4-8FE6-48DB-8168-B51DF01F8063}" destId="{F4D0D093-0849-40D0-8880-56FB3AFF42AE}" srcOrd="0" destOrd="0" presId="urn:microsoft.com/office/officeart/2005/8/layout/process4"/>
    <dgm:cxn modelId="{EB210DA7-497C-4949-8BD2-345BE16062FA}" type="presParOf" srcId="{602A0CA1-3AA5-4799-946D-4EA002447347}" destId="{A13889EC-1915-48B0-8712-D3BD50470F07}" srcOrd="1" destOrd="0" presId="urn:microsoft.com/office/officeart/2005/8/layout/process4"/>
    <dgm:cxn modelId="{EF8C9689-94CF-419B-B8CC-A0D2E70C1E02}" type="presParOf" srcId="{602A0CA1-3AA5-4799-946D-4EA002447347}" destId="{89B9B5DD-8A15-4359-9E7C-A9EED58D39EF}" srcOrd="2" destOrd="0" presId="urn:microsoft.com/office/officeart/2005/8/layout/process4"/>
    <dgm:cxn modelId="{2C4527FA-B94F-4933-8F55-E40C0CDB86C5}" type="presParOf" srcId="{89B9B5DD-8A15-4359-9E7C-A9EED58D39EF}" destId="{6990843D-359B-4355-A27A-CC9E2B6D89F7}" srcOrd="0" destOrd="0" presId="urn:microsoft.com/office/officeart/2005/8/layout/process4"/>
    <dgm:cxn modelId="{C3539EF5-DDAA-4879-9360-1661866081ED}" type="presParOf" srcId="{602A0CA1-3AA5-4799-946D-4EA002447347}" destId="{575CA042-547A-4295-8936-CA18C1A282AC}" srcOrd="3" destOrd="0" presId="urn:microsoft.com/office/officeart/2005/8/layout/process4"/>
    <dgm:cxn modelId="{4DE242EA-9864-4383-A1C0-E36677DADE06}" type="presParOf" srcId="{602A0CA1-3AA5-4799-946D-4EA002447347}" destId="{41704E6E-7CAF-4298-9A1E-21838169F4A4}" srcOrd="4" destOrd="0" presId="urn:microsoft.com/office/officeart/2005/8/layout/process4"/>
    <dgm:cxn modelId="{45A0EB29-9A33-4411-BB30-DE752A1E0D57}" type="presParOf" srcId="{41704E6E-7CAF-4298-9A1E-21838169F4A4}" destId="{99D17778-8407-49AE-9E5D-7BC78A07354C}" srcOrd="0" destOrd="0" presId="urn:microsoft.com/office/officeart/2005/8/layout/process4"/>
    <dgm:cxn modelId="{13993FCF-B722-4831-B649-2DBD3431CB38}" type="presParOf" srcId="{602A0CA1-3AA5-4799-946D-4EA002447347}" destId="{9D61D5B4-FB23-45DB-9C0B-C283716EBB76}" srcOrd="5" destOrd="0" presId="urn:microsoft.com/office/officeart/2005/8/layout/process4"/>
    <dgm:cxn modelId="{43E7D2E6-2D1F-4E12-93CC-6D42F60F8BCE}" type="presParOf" srcId="{602A0CA1-3AA5-4799-946D-4EA002447347}" destId="{441E6098-0A92-4D8E-A589-57DC7A8330A0}" srcOrd="6" destOrd="0" presId="urn:microsoft.com/office/officeart/2005/8/layout/process4"/>
    <dgm:cxn modelId="{19ABF578-0BB8-4B77-A425-A2F53F363D82}" type="presParOf" srcId="{441E6098-0A92-4D8E-A589-57DC7A8330A0}" destId="{117CB940-541D-4184-A113-2B7A9B9AF3F7}" srcOrd="0" destOrd="0" presId="urn:microsoft.com/office/officeart/2005/8/layout/process4"/>
    <dgm:cxn modelId="{F89C15EB-812F-4445-8742-21CB092CFF49}" type="presParOf" srcId="{602A0CA1-3AA5-4799-946D-4EA002447347}" destId="{CC81EE2B-B8D7-4E8B-AAE1-A9C2D925AEC5}" srcOrd="7" destOrd="0" presId="urn:microsoft.com/office/officeart/2005/8/layout/process4"/>
    <dgm:cxn modelId="{0E0AB014-CF62-479E-ADB7-DF087A83B258}" type="presParOf" srcId="{602A0CA1-3AA5-4799-946D-4EA002447347}" destId="{AE018390-5CDF-4807-BFB1-FF7B3B96AF00}" srcOrd="8" destOrd="0" presId="urn:microsoft.com/office/officeart/2005/8/layout/process4"/>
    <dgm:cxn modelId="{7F9009B8-BD48-467D-9C14-40381D5AD358}" type="presParOf" srcId="{AE018390-5CDF-4807-BFB1-FF7B3B96AF00}" destId="{480F2287-4980-458F-81F0-F141DC025B82}" srcOrd="0" destOrd="0" presId="urn:microsoft.com/office/officeart/2005/8/layout/process4"/>
    <dgm:cxn modelId="{7EA3D55F-991E-4799-92A6-036B6ED532B0}" type="presParOf" srcId="{602A0CA1-3AA5-4799-946D-4EA002447347}" destId="{3EB16688-4CAA-4C29-AA92-15B19055D51E}" srcOrd="9" destOrd="0" presId="urn:microsoft.com/office/officeart/2005/8/layout/process4"/>
    <dgm:cxn modelId="{544BBA26-D3D1-4328-B879-8FDA3E154C7A}" type="presParOf" srcId="{602A0CA1-3AA5-4799-946D-4EA002447347}" destId="{D31BF12D-A68B-4EF2-95CE-BE5B10D2E3F0}" srcOrd="10" destOrd="0" presId="urn:microsoft.com/office/officeart/2005/8/layout/process4"/>
    <dgm:cxn modelId="{47C4786A-9206-40DE-B2CC-2B173A5FD38E}" type="presParOf" srcId="{D31BF12D-A68B-4EF2-95CE-BE5B10D2E3F0}" destId="{1B55108F-39D1-4209-B099-2B74647895B3}" srcOrd="0" destOrd="0" presId="urn:microsoft.com/office/officeart/2005/8/layout/process4"/>
    <dgm:cxn modelId="{1DBFAB8F-6241-454F-866A-5C5BE07F4FD7}" type="presParOf" srcId="{602A0CA1-3AA5-4799-946D-4EA002447347}" destId="{ABDD168B-92D4-4FB3-8C0B-F7488075FB70}" srcOrd="11" destOrd="0" presId="urn:microsoft.com/office/officeart/2005/8/layout/process4"/>
    <dgm:cxn modelId="{B5678A10-8BC8-413C-88F3-87E71A5A94BA}" type="presParOf" srcId="{602A0CA1-3AA5-4799-946D-4EA002447347}" destId="{88E081E2-AB40-42E9-A2DD-6636A73E8E13}" srcOrd="12" destOrd="0" presId="urn:microsoft.com/office/officeart/2005/8/layout/process4"/>
    <dgm:cxn modelId="{91441592-9F57-423D-A39F-1D888CDD52F1}" type="presParOf" srcId="{88E081E2-AB40-42E9-A2DD-6636A73E8E13}" destId="{B3074AE5-E4FD-4352-B6C6-9DBFE8165B44}" srcOrd="0" destOrd="0" presId="urn:microsoft.com/office/officeart/2005/8/layout/process4"/>
    <dgm:cxn modelId="{9BCF4A98-6A4E-4584-849C-731C74162B43}" type="presParOf" srcId="{602A0CA1-3AA5-4799-946D-4EA002447347}" destId="{1FB5BFC4-9D0E-426A-8ECE-26085052C1D9}" srcOrd="13" destOrd="0" presId="urn:microsoft.com/office/officeart/2005/8/layout/process4"/>
    <dgm:cxn modelId="{00E6ABC5-B2B5-4B7D-B3E3-E905250FD95E}" type="presParOf" srcId="{602A0CA1-3AA5-4799-946D-4EA002447347}" destId="{8422BF62-F41B-42C2-8B28-013BC467697C}" srcOrd="14" destOrd="0" presId="urn:microsoft.com/office/officeart/2005/8/layout/process4"/>
    <dgm:cxn modelId="{47DE8C7C-F44B-4616-893F-35FEBB91718A}" type="presParOf" srcId="{8422BF62-F41B-42C2-8B28-013BC467697C}" destId="{C7FC60E4-3F47-4E36-A8B3-46DD3FD6F828}" srcOrd="0" destOrd="0" presId="urn:microsoft.com/office/officeart/2005/8/layout/process4"/>
    <dgm:cxn modelId="{078C7A3E-D7D4-40B6-AC67-AA6C7E1204E0}" type="presParOf" srcId="{602A0CA1-3AA5-4799-946D-4EA002447347}" destId="{4DD5734D-93D9-4473-BD39-918075373892}" srcOrd="15" destOrd="0" presId="urn:microsoft.com/office/officeart/2005/8/layout/process4"/>
    <dgm:cxn modelId="{05ADB1E9-1C71-43B5-8D64-33D1A47758F4}" type="presParOf" srcId="{602A0CA1-3AA5-4799-946D-4EA002447347}" destId="{0D9B4D50-37DF-4801-AFF0-CE18D2B70E27}" srcOrd="16" destOrd="0" presId="urn:microsoft.com/office/officeart/2005/8/layout/process4"/>
    <dgm:cxn modelId="{B43C0804-4976-4A57-A30D-4D7C774125FE}" type="presParOf" srcId="{0D9B4D50-37DF-4801-AFF0-CE18D2B70E27}" destId="{03FD34A6-1ABD-4996-B301-D632A677F1F8}"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919B6F-9183-4AC9-B442-61E77052C7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D91A214C-B37B-4A78-929E-88C1002C9981}">
      <dgm:prSet custT="1"/>
      <dgm:spPr/>
      <dgm:t>
        <a:bodyPr/>
        <a:lstStyle/>
        <a:p>
          <a:pPr algn="ctr" rtl="0"/>
          <a:r>
            <a:rPr lang="pt-BR" sz="2400" b="1" dirty="0" smtClean="0"/>
            <a:t>Formato da Capa</a:t>
          </a:r>
          <a:endParaRPr lang="pt-BR" sz="2400" dirty="0"/>
        </a:p>
      </dgm:t>
    </dgm:pt>
    <dgm:pt modelId="{49E5DBB9-89C9-4BB9-87B3-CC96081097E7}" type="parTrans" cxnId="{1B8FD6C6-B304-47A2-81C2-31E9FB43E6AE}">
      <dgm:prSet/>
      <dgm:spPr/>
      <dgm:t>
        <a:bodyPr/>
        <a:lstStyle/>
        <a:p>
          <a:pPr algn="ctr"/>
          <a:endParaRPr lang="pt-BR" sz="2400"/>
        </a:p>
      </dgm:t>
    </dgm:pt>
    <dgm:pt modelId="{917388C2-3810-43C2-BC4C-F5334144FC02}" type="sibTrans" cxnId="{1B8FD6C6-B304-47A2-81C2-31E9FB43E6AE}">
      <dgm:prSet/>
      <dgm:spPr/>
      <dgm:t>
        <a:bodyPr/>
        <a:lstStyle/>
        <a:p>
          <a:pPr algn="ctr"/>
          <a:endParaRPr lang="pt-BR" sz="2400"/>
        </a:p>
      </dgm:t>
    </dgm:pt>
    <dgm:pt modelId="{2145316E-EB60-444E-888E-8EFF289FE179}" type="pres">
      <dgm:prSet presAssocID="{D3919B6F-9183-4AC9-B442-61E77052C76C}" presName="linear" presStyleCnt="0">
        <dgm:presLayoutVars>
          <dgm:animLvl val="lvl"/>
          <dgm:resizeHandles val="exact"/>
        </dgm:presLayoutVars>
      </dgm:prSet>
      <dgm:spPr/>
      <dgm:t>
        <a:bodyPr/>
        <a:lstStyle/>
        <a:p>
          <a:endParaRPr lang="pt-BR"/>
        </a:p>
      </dgm:t>
    </dgm:pt>
    <dgm:pt modelId="{06E08EFE-ABD0-4410-B6DD-B012101AF217}" type="pres">
      <dgm:prSet presAssocID="{D91A214C-B37B-4A78-929E-88C1002C9981}" presName="parentText" presStyleLbl="node1" presStyleIdx="0" presStyleCnt="1" custScaleX="90909">
        <dgm:presLayoutVars>
          <dgm:chMax val="0"/>
          <dgm:bulletEnabled val="1"/>
        </dgm:presLayoutVars>
      </dgm:prSet>
      <dgm:spPr/>
      <dgm:t>
        <a:bodyPr/>
        <a:lstStyle/>
        <a:p>
          <a:endParaRPr lang="pt-BR"/>
        </a:p>
      </dgm:t>
    </dgm:pt>
  </dgm:ptLst>
  <dgm:cxnLst>
    <dgm:cxn modelId="{87506EFC-275A-4460-BF82-648D70CD0ADE}" type="presOf" srcId="{D91A214C-B37B-4A78-929E-88C1002C9981}" destId="{06E08EFE-ABD0-4410-B6DD-B012101AF217}" srcOrd="0" destOrd="0" presId="urn:microsoft.com/office/officeart/2005/8/layout/vList2"/>
    <dgm:cxn modelId="{1B8FD6C6-B304-47A2-81C2-31E9FB43E6AE}" srcId="{D3919B6F-9183-4AC9-B442-61E77052C76C}" destId="{D91A214C-B37B-4A78-929E-88C1002C9981}" srcOrd="0" destOrd="0" parTransId="{49E5DBB9-89C9-4BB9-87B3-CC96081097E7}" sibTransId="{917388C2-3810-43C2-BC4C-F5334144FC02}"/>
    <dgm:cxn modelId="{A6170B41-6663-4A3C-B6D5-2803AC0AE1E7}" type="presOf" srcId="{D3919B6F-9183-4AC9-B442-61E77052C76C}" destId="{2145316E-EB60-444E-888E-8EFF289FE179}" srcOrd="0" destOrd="0" presId="urn:microsoft.com/office/officeart/2005/8/layout/vList2"/>
    <dgm:cxn modelId="{FCE391B4-BF2D-483B-B789-A9483E5EE73E}" type="presParOf" srcId="{2145316E-EB60-444E-888E-8EFF289FE179}" destId="{06E08EFE-ABD0-4410-B6DD-B012101AF21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FDA0B-76A2-4ED6-A65A-8796C65B571A}">
      <dsp:nvSpPr>
        <dsp:cNvPr id="0" name=""/>
        <dsp:cNvSpPr/>
      </dsp:nvSpPr>
      <dsp:spPr>
        <a:xfrm>
          <a:off x="0" y="587"/>
          <a:ext cx="7992888"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rtl="0">
            <a:lnSpc>
              <a:spcPct val="90000"/>
            </a:lnSpc>
            <a:spcBef>
              <a:spcPct val="0"/>
            </a:spcBef>
            <a:spcAft>
              <a:spcPct val="35000"/>
            </a:spcAft>
          </a:pPr>
          <a:r>
            <a:rPr lang="pt-BR" sz="3000" b="1" kern="1200" dirty="0" smtClean="0"/>
            <a:t>Apresentação</a:t>
          </a:r>
          <a:endParaRPr lang="pt-BR" sz="3000" b="1" kern="1200" dirty="0"/>
        </a:p>
      </dsp:txBody>
      <dsp:txXfrm>
        <a:off x="35125" y="35712"/>
        <a:ext cx="7922638" cy="6492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08EFE-ABD0-4410-B6DD-B012101AF217}">
      <dsp:nvSpPr>
        <dsp:cNvPr id="0" name=""/>
        <dsp:cNvSpPr/>
      </dsp:nvSpPr>
      <dsp:spPr>
        <a:xfrm>
          <a:off x="311732" y="9912"/>
          <a:ext cx="6234582"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pt-BR" sz="2300" b="1" kern="1200" dirty="0" smtClean="0"/>
            <a:t>Exemplos de Capa</a:t>
          </a:r>
          <a:endParaRPr lang="pt-BR" sz="2300" kern="1200" dirty="0"/>
        </a:p>
      </dsp:txBody>
      <dsp:txXfrm>
        <a:off x="338662" y="36842"/>
        <a:ext cx="6180722" cy="4977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FE1ED-F158-46E8-AA92-57832A75A441}">
      <dsp:nvSpPr>
        <dsp:cNvPr id="0" name=""/>
        <dsp:cNvSpPr/>
      </dsp:nvSpPr>
      <dsp:spPr>
        <a:xfrm>
          <a:off x="314977" y="0"/>
          <a:ext cx="6299482" cy="7205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pt-BR" sz="2300" b="1" kern="1200" dirty="0" smtClean="0"/>
            <a:t>Formato da Folha de Rosto</a:t>
          </a:r>
          <a:endParaRPr lang="pt-BR" sz="2300" kern="1200" dirty="0"/>
        </a:p>
      </dsp:txBody>
      <dsp:txXfrm>
        <a:off x="350153" y="35176"/>
        <a:ext cx="6229130" cy="6502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FE1ED-F158-46E8-AA92-57832A75A441}">
      <dsp:nvSpPr>
        <dsp:cNvPr id="0" name=""/>
        <dsp:cNvSpPr/>
      </dsp:nvSpPr>
      <dsp:spPr>
        <a:xfrm>
          <a:off x="314977" y="0"/>
          <a:ext cx="6299482" cy="7205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pt-BR" sz="2300" b="1" kern="1200" dirty="0" smtClean="0"/>
            <a:t>Exemplos de Folha de Rosto</a:t>
          </a:r>
          <a:endParaRPr lang="pt-BR" sz="2300" kern="1200" dirty="0"/>
        </a:p>
      </dsp:txBody>
      <dsp:txXfrm>
        <a:off x="350153" y="35176"/>
        <a:ext cx="6229130" cy="6502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836E7-CE2E-4616-9494-C76574280856}">
      <dsp:nvSpPr>
        <dsp:cNvPr id="0" name=""/>
        <dsp:cNvSpPr/>
      </dsp:nvSpPr>
      <dsp:spPr>
        <a:xfrm>
          <a:off x="360018" y="180"/>
          <a:ext cx="6299482" cy="720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Formato da Lista de Abreviações e Siglas</a:t>
          </a:r>
          <a:endParaRPr lang="pt-BR" sz="2400" kern="1200" dirty="0"/>
        </a:p>
      </dsp:txBody>
      <dsp:txXfrm>
        <a:off x="395192" y="35354"/>
        <a:ext cx="6229134" cy="6501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63E3D-529B-42C5-91C5-A8B5948479A6}">
      <dsp:nvSpPr>
        <dsp:cNvPr id="0" name=""/>
        <dsp:cNvSpPr/>
      </dsp:nvSpPr>
      <dsp:spPr>
        <a:xfrm>
          <a:off x="17312" y="586"/>
          <a:ext cx="6979513" cy="9092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Formato da Lista de tabelas, quadros, gráficos, figuras...</a:t>
          </a:r>
          <a:endParaRPr lang="pt-BR" sz="2400" kern="1200" dirty="0"/>
        </a:p>
      </dsp:txBody>
      <dsp:txXfrm>
        <a:off x="61698" y="44972"/>
        <a:ext cx="6890741" cy="8204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52A74-D066-4E16-BF5D-8CA3ABC431EB}">
      <dsp:nvSpPr>
        <dsp:cNvPr id="0" name=""/>
        <dsp:cNvSpPr/>
      </dsp:nvSpPr>
      <dsp:spPr>
        <a:xfrm>
          <a:off x="314977" y="90"/>
          <a:ext cx="6299482" cy="720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Observações Sobre a Lista de quadros</a:t>
          </a:r>
          <a:endParaRPr lang="pt-BR" sz="2400" kern="1200" dirty="0"/>
        </a:p>
      </dsp:txBody>
      <dsp:txXfrm>
        <a:off x="350151" y="35264"/>
        <a:ext cx="6229134" cy="6501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63E3D-529B-42C5-91C5-A8B5948479A6}">
      <dsp:nvSpPr>
        <dsp:cNvPr id="0" name=""/>
        <dsp:cNvSpPr/>
      </dsp:nvSpPr>
      <dsp:spPr>
        <a:xfrm>
          <a:off x="0" y="87019"/>
          <a:ext cx="7533442" cy="736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Exemplo da Lista de Tabelas, Quadros, Figuras, Gráficos...</a:t>
          </a:r>
          <a:endParaRPr lang="pt-BR" sz="2400" kern="1200" dirty="0"/>
        </a:p>
      </dsp:txBody>
      <dsp:txXfrm>
        <a:off x="35948" y="122967"/>
        <a:ext cx="7461546" cy="6644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114F7-B582-4C23-A51A-3CD7EE8FCD51}">
      <dsp:nvSpPr>
        <dsp:cNvPr id="0" name=""/>
        <dsp:cNvSpPr/>
      </dsp:nvSpPr>
      <dsp:spPr>
        <a:xfrm>
          <a:off x="314977" y="210"/>
          <a:ext cx="6299482" cy="720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Formato do Sumário</a:t>
          </a:r>
          <a:endParaRPr lang="pt-BR" sz="2400" kern="1200" dirty="0"/>
        </a:p>
      </dsp:txBody>
      <dsp:txXfrm>
        <a:off x="350139" y="35372"/>
        <a:ext cx="6229158" cy="6499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114F7-B582-4C23-A51A-3CD7EE8FCD51}">
      <dsp:nvSpPr>
        <dsp:cNvPr id="0" name=""/>
        <dsp:cNvSpPr/>
      </dsp:nvSpPr>
      <dsp:spPr>
        <a:xfrm>
          <a:off x="314977" y="210"/>
          <a:ext cx="6299482" cy="720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Exemplos de Sumário</a:t>
          </a:r>
          <a:endParaRPr lang="pt-BR" sz="2400" kern="1200" dirty="0"/>
        </a:p>
      </dsp:txBody>
      <dsp:txXfrm>
        <a:off x="350139" y="35372"/>
        <a:ext cx="6229158" cy="6499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52A74-D066-4E16-BF5D-8CA3ABC431EB}">
      <dsp:nvSpPr>
        <dsp:cNvPr id="0" name=""/>
        <dsp:cNvSpPr/>
      </dsp:nvSpPr>
      <dsp:spPr>
        <a:xfrm>
          <a:off x="346951" y="261"/>
          <a:ext cx="6938945" cy="765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Organograma Funcional</a:t>
          </a:r>
          <a:endParaRPr lang="pt-BR" sz="2400" kern="1200" dirty="0"/>
        </a:p>
      </dsp:txBody>
      <dsp:txXfrm>
        <a:off x="384339" y="37649"/>
        <a:ext cx="6864169" cy="691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FDA0B-76A2-4ED6-A65A-8796C65B571A}">
      <dsp:nvSpPr>
        <dsp:cNvPr id="0" name=""/>
        <dsp:cNvSpPr/>
      </dsp:nvSpPr>
      <dsp:spPr>
        <a:xfrm>
          <a:off x="0" y="587"/>
          <a:ext cx="7992888"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rtl="0">
            <a:lnSpc>
              <a:spcPct val="90000"/>
            </a:lnSpc>
            <a:spcBef>
              <a:spcPct val="0"/>
            </a:spcBef>
            <a:spcAft>
              <a:spcPct val="35000"/>
            </a:spcAft>
          </a:pPr>
          <a:r>
            <a:rPr lang="pt-BR" sz="3000" b="1" kern="1200" dirty="0" smtClean="0"/>
            <a:t>Normas da Prestação de Contas Anual</a:t>
          </a:r>
          <a:endParaRPr lang="pt-BR" sz="3000" b="1" kern="1200" dirty="0"/>
        </a:p>
      </dsp:txBody>
      <dsp:txXfrm>
        <a:off x="35125" y="35712"/>
        <a:ext cx="7922638" cy="6492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52A74-D066-4E16-BF5D-8CA3ABC431EB}">
      <dsp:nvSpPr>
        <dsp:cNvPr id="0" name=""/>
        <dsp:cNvSpPr/>
      </dsp:nvSpPr>
      <dsp:spPr>
        <a:xfrm>
          <a:off x="392774" y="90"/>
          <a:ext cx="7855410" cy="720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Recomendações sobre a </a:t>
          </a:r>
          <a:r>
            <a:rPr lang="pt-BR" sz="2400" b="1" kern="1200" dirty="0" smtClean="0">
              <a:solidFill>
                <a:srgbClr val="FF0000"/>
              </a:solidFill>
            </a:rPr>
            <a:t>Introdução</a:t>
          </a:r>
          <a:r>
            <a:rPr lang="pt-BR" sz="2400" b="1" kern="1200" dirty="0" smtClean="0"/>
            <a:t> do Relatório de Gestão</a:t>
          </a:r>
          <a:endParaRPr lang="pt-BR" sz="2400" kern="1200" dirty="0"/>
        </a:p>
      </dsp:txBody>
      <dsp:txXfrm>
        <a:off x="427948" y="35264"/>
        <a:ext cx="7785062" cy="6501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227F8-D972-410C-9A20-3C2562C87B6D}">
      <dsp:nvSpPr>
        <dsp:cNvPr id="0" name=""/>
        <dsp:cNvSpPr/>
      </dsp:nvSpPr>
      <dsp:spPr>
        <a:xfrm>
          <a:off x="0" y="55459"/>
          <a:ext cx="8568952" cy="745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Recomendações para o </a:t>
          </a:r>
          <a:r>
            <a:rPr lang="pt-BR" sz="2400" b="1" kern="1200" dirty="0" smtClean="0">
              <a:solidFill>
                <a:srgbClr val="FF0000"/>
              </a:solidFill>
            </a:rPr>
            <a:t>desenvolvimento</a:t>
          </a:r>
          <a:r>
            <a:rPr lang="pt-BR" sz="2400" b="1" kern="1200" dirty="0" smtClean="0"/>
            <a:t> do Relatório de Gestão</a:t>
          </a:r>
          <a:endParaRPr lang="pt-BR" sz="2400" kern="1200" dirty="0"/>
        </a:p>
      </dsp:txBody>
      <dsp:txXfrm>
        <a:off x="36369" y="91828"/>
        <a:ext cx="8496214" cy="67228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227F8-D972-410C-9A20-3C2562C87B6D}">
      <dsp:nvSpPr>
        <dsp:cNvPr id="0" name=""/>
        <dsp:cNvSpPr/>
      </dsp:nvSpPr>
      <dsp:spPr>
        <a:xfrm>
          <a:off x="0" y="91463"/>
          <a:ext cx="8496944" cy="745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Recomendações para o </a:t>
          </a:r>
          <a:r>
            <a:rPr lang="pt-BR" sz="2400" b="1" kern="1200" dirty="0" smtClean="0">
              <a:solidFill>
                <a:srgbClr val="FF0000"/>
              </a:solidFill>
            </a:rPr>
            <a:t>desenvolvimento</a:t>
          </a:r>
          <a:r>
            <a:rPr lang="pt-BR" sz="2400" b="1" kern="1200" dirty="0" smtClean="0"/>
            <a:t> do Relatório de Gestão</a:t>
          </a:r>
          <a:endParaRPr lang="pt-BR" sz="2400" kern="1200" dirty="0"/>
        </a:p>
      </dsp:txBody>
      <dsp:txXfrm>
        <a:off x="36369" y="127832"/>
        <a:ext cx="8424206" cy="67228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227F8-D972-410C-9A20-3C2562C87B6D}">
      <dsp:nvSpPr>
        <dsp:cNvPr id="0" name=""/>
        <dsp:cNvSpPr/>
      </dsp:nvSpPr>
      <dsp:spPr>
        <a:xfrm>
          <a:off x="0" y="197724"/>
          <a:ext cx="8496944" cy="400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Recomendações para o </a:t>
          </a:r>
          <a:r>
            <a:rPr lang="pt-BR" sz="2400" b="1" kern="1200" dirty="0" smtClean="0">
              <a:solidFill>
                <a:srgbClr val="FF0000"/>
              </a:solidFill>
            </a:rPr>
            <a:t>desenvolvimento</a:t>
          </a:r>
          <a:r>
            <a:rPr lang="pt-BR" sz="2400" b="1" kern="1200" dirty="0" smtClean="0"/>
            <a:t> do Relatório de Gestão</a:t>
          </a:r>
          <a:endParaRPr lang="pt-BR" sz="2400" kern="1200" dirty="0"/>
        </a:p>
      </dsp:txBody>
      <dsp:txXfrm>
        <a:off x="19530" y="217254"/>
        <a:ext cx="8457884" cy="36100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227F8-D972-410C-9A20-3C2562C87B6D}">
      <dsp:nvSpPr>
        <dsp:cNvPr id="0" name=""/>
        <dsp:cNvSpPr/>
      </dsp:nvSpPr>
      <dsp:spPr>
        <a:xfrm>
          <a:off x="386228" y="91463"/>
          <a:ext cx="7724486" cy="745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Resultados e Conclusões</a:t>
          </a:r>
          <a:endParaRPr lang="pt-BR" sz="2400" kern="1200" dirty="0"/>
        </a:p>
      </dsp:txBody>
      <dsp:txXfrm>
        <a:off x="422597" y="127832"/>
        <a:ext cx="7651748" cy="67228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227F8-D972-410C-9A20-3C2562C87B6D}">
      <dsp:nvSpPr>
        <dsp:cNvPr id="0" name=""/>
        <dsp:cNvSpPr/>
      </dsp:nvSpPr>
      <dsp:spPr>
        <a:xfrm>
          <a:off x="690883" y="197724"/>
          <a:ext cx="6579770" cy="4000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Anexos</a:t>
          </a:r>
          <a:endParaRPr lang="pt-BR" sz="2400" kern="1200" dirty="0"/>
        </a:p>
      </dsp:txBody>
      <dsp:txXfrm>
        <a:off x="710413" y="217254"/>
        <a:ext cx="6540710" cy="36100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227F8-D972-410C-9A20-3C2562C87B6D}">
      <dsp:nvSpPr>
        <dsp:cNvPr id="0" name=""/>
        <dsp:cNvSpPr/>
      </dsp:nvSpPr>
      <dsp:spPr>
        <a:xfrm>
          <a:off x="0" y="159883"/>
          <a:ext cx="7786742" cy="745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Formatação do Relatório de Gestão</a:t>
          </a:r>
          <a:endParaRPr lang="pt-BR" sz="2400" kern="1200" dirty="0"/>
        </a:p>
      </dsp:txBody>
      <dsp:txXfrm>
        <a:off x="36369" y="196252"/>
        <a:ext cx="7714004" cy="67228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227F8-D972-410C-9A20-3C2562C87B6D}">
      <dsp:nvSpPr>
        <dsp:cNvPr id="0" name=""/>
        <dsp:cNvSpPr/>
      </dsp:nvSpPr>
      <dsp:spPr>
        <a:xfrm>
          <a:off x="0" y="93993"/>
          <a:ext cx="7786742" cy="745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Formatação do Relatório de Gestão (RG)</a:t>
          </a:r>
          <a:endParaRPr lang="pt-BR" sz="2400" kern="1200" dirty="0"/>
        </a:p>
      </dsp:txBody>
      <dsp:txXfrm>
        <a:off x="36369" y="130362"/>
        <a:ext cx="7714004" cy="672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FDA0B-76A2-4ED6-A65A-8796C65B571A}">
      <dsp:nvSpPr>
        <dsp:cNvPr id="0" name=""/>
        <dsp:cNvSpPr/>
      </dsp:nvSpPr>
      <dsp:spPr>
        <a:xfrm>
          <a:off x="0" y="587"/>
          <a:ext cx="7992888"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rtl="0">
            <a:lnSpc>
              <a:spcPct val="90000"/>
            </a:lnSpc>
            <a:spcBef>
              <a:spcPct val="0"/>
            </a:spcBef>
            <a:spcAft>
              <a:spcPct val="35000"/>
            </a:spcAft>
          </a:pPr>
          <a:r>
            <a:rPr lang="pt-BR" sz="3000" b="1" kern="1200" dirty="0" smtClean="0"/>
            <a:t>Normas da Prestação de Contas Anual</a:t>
          </a:r>
          <a:endParaRPr lang="pt-BR" sz="3000" b="1" kern="1200" dirty="0"/>
        </a:p>
      </dsp:txBody>
      <dsp:txXfrm>
        <a:off x="35125" y="35712"/>
        <a:ext cx="7922638" cy="649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FDA0B-76A2-4ED6-A65A-8796C65B571A}">
      <dsp:nvSpPr>
        <dsp:cNvPr id="0" name=""/>
        <dsp:cNvSpPr/>
      </dsp:nvSpPr>
      <dsp:spPr>
        <a:xfrm>
          <a:off x="0" y="0"/>
          <a:ext cx="7992888"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rtl="0">
            <a:lnSpc>
              <a:spcPct val="90000"/>
            </a:lnSpc>
            <a:spcBef>
              <a:spcPct val="0"/>
            </a:spcBef>
            <a:spcAft>
              <a:spcPct val="35000"/>
            </a:spcAft>
          </a:pPr>
          <a:r>
            <a:rPr lang="pt-BR" sz="3000" b="1" kern="1200" dirty="0" smtClean="0"/>
            <a:t>Normas da Prestação de Contas Anual</a:t>
          </a:r>
          <a:endParaRPr lang="pt-BR" sz="3000" b="1" kern="1200" dirty="0"/>
        </a:p>
      </dsp:txBody>
      <dsp:txXfrm>
        <a:off x="35125" y="35125"/>
        <a:ext cx="7922638" cy="649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3CDE0-6715-423C-8580-4EF29D398F62}">
      <dsp:nvSpPr>
        <dsp:cNvPr id="0" name=""/>
        <dsp:cNvSpPr/>
      </dsp:nvSpPr>
      <dsp:spPr>
        <a:xfrm>
          <a:off x="0" y="10880"/>
          <a:ext cx="7072362"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b="1" kern="1200" dirty="0" smtClean="0"/>
            <a:t>Para </a:t>
          </a:r>
          <a:r>
            <a:rPr lang="pt-BR" sz="2100" b="1" u="sng" kern="1200" dirty="0" smtClean="0"/>
            <a:t>elaboração</a:t>
          </a:r>
          <a:r>
            <a:rPr lang="pt-BR" sz="2100" b="1" kern="1200" dirty="0" smtClean="0"/>
            <a:t> e </a:t>
          </a:r>
          <a:r>
            <a:rPr lang="pt-BR" sz="2100" b="1" u="sng" kern="1200" dirty="0" smtClean="0"/>
            <a:t>envio</a:t>
          </a:r>
          <a:r>
            <a:rPr lang="pt-BR" sz="2100" b="1" kern="1200" dirty="0" smtClean="0"/>
            <a:t> do Relatório de Gestão de 2013...</a:t>
          </a:r>
          <a:endParaRPr lang="pt-BR" sz="2100" b="1" kern="1200" dirty="0"/>
        </a:p>
      </dsp:txBody>
      <dsp:txXfrm>
        <a:off x="24588" y="35468"/>
        <a:ext cx="7023186" cy="454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3CDE0-6715-423C-8580-4EF29D398F62}">
      <dsp:nvSpPr>
        <dsp:cNvPr id="0" name=""/>
        <dsp:cNvSpPr/>
      </dsp:nvSpPr>
      <dsp:spPr>
        <a:xfrm>
          <a:off x="0" y="10107"/>
          <a:ext cx="7072362"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pt-BR" sz="1700" b="1" kern="1200" dirty="0" smtClean="0"/>
            <a:t>...tome por base os seguintes normativos:</a:t>
          </a:r>
          <a:endParaRPr lang="pt-BR" sz="1700" b="1" kern="1200" dirty="0"/>
        </a:p>
      </dsp:txBody>
      <dsp:txXfrm>
        <a:off x="19904" y="30011"/>
        <a:ext cx="7032554" cy="367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9D0CA-C3E2-40BD-B60C-B130B1E3D392}">
      <dsp:nvSpPr>
        <dsp:cNvPr id="0" name=""/>
        <dsp:cNvSpPr/>
      </dsp:nvSpPr>
      <dsp:spPr>
        <a:xfrm>
          <a:off x="0" y="105"/>
          <a:ext cx="5668094" cy="5712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pt-BR" sz="2400" b="1" kern="1200" dirty="0" smtClean="0"/>
            <a:t>ESTRUTURA DO RELATÓRIO DE GESTÃO</a:t>
          </a:r>
          <a:endParaRPr lang="pt-BR" sz="2400" kern="1200" dirty="0"/>
        </a:p>
      </dsp:txBody>
      <dsp:txXfrm>
        <a:off x="27888" y="27993"/>
        <a:ext cx="5612318" cy="5155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0D093-0849-40D0-8880-56FB3AFF42AE}">
      <dsp:nvSpPr>
        <dsp:cNvPr id="0" name=""/>
        <dsp:cNvSpPr/>
      </dsp:nvSpPr>
      <dsp:spPr>
        <a:xfrm>
          <a:off x="0" y="4477504"/>
          <a:ext cx="8215370" cy="3682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pt-BR" sz="2000" b="1" kern="1200" dirty="0" smtClean="0"/>
            <a:t>Anexos</a:t>
          </a:r>
          <a:endParaRPr lang="pt-BR" sz="2000" b="1" kern="1200" dirty="0"/>
        </a:p>
      </dsp:txBody>
      <dsp:txXfrm>
        <a:off x="0" y="4477504"/>
        <a:ext cx="8215370" cy="368247"/>
      </dsp:txXfrm>
    </dsp:sp>
    <dsp:sp modelId="{6990843D-359B-4355-A27A-CC9E2B6D89F7}">
      <dsp:nvSpPr>
        <dsp:cNvPr id="0" name=""/>
        <dsp:cNvSpPr/>
      </dsp:nvSpPr>
      <dsp:spPr>
        <a:xfrm rot="10800000">
          <a:off x="0" y="3927291"/>
          <a:ext cx="8215370" cy="566364"/>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pt-BR" sz="2000" b="1" kern="1200" dirty="0" smtClean="0"/>
            <a:t>Resultados e Conclusões</a:t>
          </a:r>
          <a:endParaRPr lang="pt-BR" sz="2000" b="1" kern="1200" dirty="0"/>
        </a:p>
      </dsp:txBody>
      <dsp:txXfrm rot="10800000">
        <a:off x="0" y="3927291"/>
        <a:ext cx="8215370" cy="368006"/>
      </dsp:txXfrm>
    </dsp:sp>
    <dsp:sp modelId="{99D17778-8407-49AE-9E5D-7BC78A07354C}">
      <dsp:nvSpPr>
        <dsp:cNvPr id="0" name=""/>
        <dsp:cNvSpPr/>
      </dsp:nvSpPr>
      <dsp:spPr>
        <a:xfrm rot="10800000">
          <a:off x="0" y="3366450"/>
          <a:ext cx="8215370" cy="566364"/>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pt-BR" sz="2000" b="1" kern="1200" dirty="0" smtClean="0"/>
            <a:t>Desenvolvimento do conteúdo</a:t>
          </a:r>
          <a:endParaRPr lang="pt-BR" sz="2000" b="1" kern="1200" dirty="0"/>
        </a:p>
      </dsp:txBody>
      <dsp:txXfrm rot="10800000">
        <a:off x="0" y="3366450"/>
        <a:ext cx="8215370" cy="368006"/>
      </dsp:txXfrm>
    </dsp:sp>
    <dsp:sp modelId="{117CB940-541D-4184-A113-2B7A9B9AF3F7}">
      <dsp:nvSpPr>
        <dsp:cNvPr id="0" name=""/>
        <dsp:cNvSpPr/>
      </dsp:nvSpPr>
      <dsp:spPr>
        <a:xfrm rot="10800000">
          <a:off x="0" y="2805609"/>
          <a:ext cx="8215370" cy="566364"/>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pt-BR" sz="2000" b="1" kern="1200" dirty="0" smtClean="0"/>
            <a:t>Introdução</a:t>
          </a:r>
          <a:endParaRPr lang="pt-BR" sz="2000" b="1" kern="1200" dirty="0"/>
        </a:p>
      </dsp:txBody>
      <dsp:txXfrm rot="10800000">
        <a:off x="0" y="2805609"/>
        <a:ext cx="8215370" cy="368006"/>
      </dsp:txXfrm>
    </dsp:sp>
    <dsp:sp modelId="{480F2287-4980-458F-81F0-F141DC025B82}">
      <dsp:nvSpPr>
        <dsp:cNvPr id="0" name=""/>
        <dsp:cNvSpPr/>
      </dsp:nvSpPr>
      <dsp:spPr>
        <a:xfrm rot="10800000">
          <a:off x="0" y="2274859"/>
          <a:ext cx="8215370" cy="566364"/>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pt-BR" sz="2000" b="1" kern="1200" dirty="0" smtClean="0"/>
            <a:t>Sumário</a:t>
          </a:r>
          <a:endParaRPr lang="pt-BR" sz="2000" b="1" kern="1200" dirty="0"/>
        </a:p>
      </dsp:txBody>
      <dsp:txXfrm rot="10800000">
        <a:off x="0" y="2274859"/>
        <a:ext cx="8215370" cy="368006"/>
      </dsp:txXfrm>
    </dsp:sp>
    <dsp:sp modelId="{1B55108F-39D1-4209-B099-2B74647895B3}">
      <dsp:nvSpPr>
        <dsp:cNvPr id="0" name=""/>
        <dsp:cNvSpPr/>
      </dsp:nvSpPr>
      <dsp:spPr>
        <a:xfrm rot="10800000">
          <a:off x="0" y="1683927"/>
          <a:ext cx="8215370" cy="566364"/>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pt-BR" sz="2000" b="1" kern="1200" dirty="0" smtClean="0"/>
            <a:t>Lista de tabelas, quadros, figuras, gráficos, etc.</a:t>
          </a:r>
          <a:endParaRPr lang="pt-BR" sz="2000" b="1" kern="1200" dirty="0"/>
        </a:p>
      </dsp:txBody>
      <dsp:txXfrm rot="10800000">
        <a:off x="0" y="1683927"/>
        <a:ext cx="8215370" cy="368006"/>
      </dsp:txXfrm>
    </dsp:sp>
    <dsp:sp modelId="{B3074AE5-E4FD-4352-B6C6-9DBFE8165B44}">
      <dsp:nvSpPr>
        <dsp:cNvPr id="0" name=""/>
        <dsp:cNvSpPr/>
      </dsp:nvSpPr>
      <dsp:spPr>
        <a:xfrm rot="10800000">
          <a:off x="0" y="1123086"/>
          <a:ext cx="8215370" cy="566364"/>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pt-BR" sz="2000" b="1" kern="1200" dirty="0" smtClean="0"/>
            <a:t>Lista de Abreviações, Siglas, Símbolos, etc.</a:t>
          </a:r>
          <a:endParaRPr lang="pt-BR" sz="2000" b="1" kern="1200" dirty="0"/>
        </a:p>
      </dsp:txBody>
      <dsp:txXfrm rot="10800000">
        <a:off x="0" y="1123086"/>
        <a:ext cx="8215370" cy="368006"/>
      </dsp:txXfrm>
    </dsp:sp>
    <dsp:sp modelId="{C7FC60E4-3F47-4E36-A8B3-46DD3FD6F828}">
      <dsp:nvSpPr>
        <dsp:cNvPr id="0" name=""/>
        <dsp:cNvSpPr/>
      </dsp:nvSpPr>
      <dsp:spPr>
        <a:xfrm rot="10800000">
          <a:off x="0" y="562245"/>
          <a:ext cx="8215370" cy="566364"/>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pt-BR" sz="2000" b="1" kern="1200" dirty="0" smtClean="0"/>
            <a:t>Folha de Rosto</a:t>
          </a:r>
          <a:endParaRPr lang="pt-BR" sz="2000" b="1" kern="1200" dirty="0"/>
        </a:p>
      </dsp:txBody>
      <dsp:txXfrm rot="10800000">
        <a:off x="0" y="562245"/>
        <a:ext cx="8215370" cy="368006"/>
      </dsp:txXfrm>
    </dsp:sp>
    <dsp:sp modelId="{03FD34A6-1ABD-4996-B301-D632A677F1F8}">
      <dsp:nvSpPr>
        <dsp:cNvPr id="0" name=""/>
        <dsp:cNvSpPr/>
      </dsp:nvSpPr>
      <dsp:spPr>
        <a:xfrm rot="10800000">
          <a:off x="0" y="1404"/>
          <a:ext cx="8215370" cy="566364"/>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pt-BR" sz="2000" b="1" kern="1200" dirty="0" smtClean="0"/>
            <a:t>Capa</a:t>
          </a:r>
          <a:endParaRPr lang="pt-BR" sz="2000" b="1" kern="1200" dirty="0"/>
        </a:p>
      </dsp:txBody>
      <dsp:txXfrm rot="10800000">
        <a:off x="0" y="1404"/>
        <a:ext cx="8215370" cy="368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08EFE-ABD0-4410-B6DD-B012101AF217}">
      <dsp:nvSpPr>
        <dsp:cNvPr id="0" name=""/>
        <dsp:cNvSpPr/>
      </dsp:nvSpPr>
      <dsp:spPr>
        <a:xfrm>
          <a:off x="622494" y="145477"/>
          <a:ext cx="5928450" cy="280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t-BR" sz="2400" b="1" kern="1200" dirty="0" smtClean="0"/>
            <a:t>Formato da Capa</a:t>
          </a:r>
          <a:endParaRPr lang="pt-BR" sz="2400" kern="1200" dirty="0"/>
        </a:p>
      </dsp:txBody>
      <dsp:txXfrm>
        <a:off x="636188" y="159171"/>
        <a:ext cx="5901062" cy="2531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22F687D-65D7-4AC8-9C6A-C2010A982EBE}" type="datetimeFigureOut">
              <a:rPr lang="pt-BR"/>
              <a:pPr>
                <a:defRPr/>
              </a:pPr>
              <a:t>01/09/2015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1CBEC7D-0392-476D-8F69-8C3F5244DD1A}" type="slidenum">
              <a:rPr lang="pt-BR" altLang="pt-BR"/>
              <a:pPr/>
              <a:t>‹nº›</a:t>
            </a:fld>
            <a:endParaRPr lang="pt-BR" altLang="pt-BR"/>
          </a:p>
        </p:txBody>
      </p:sp>
    </p:spTree>
    <p:extLst>
      <p:ext uri="{BB962C8B-B14F-4D97-AF65-F5344CB8AC3E}">
        <p14:creationId xmlns:p14="http://schemas.microsoft.com/office/powerpoint/2010/main" val="1683583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5124" name="Espaço Reservado para Número de Slid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CA03CC-100A-4167-A765-38731BBA31E8}" type="slidenum">
              <a:rPr lang="pt-BR" altLang="pt-BR">
                <a:latin typeface="Calibri" panose="020F0502020204030204" pitchFamily="34" charset="0"/>
              </a:rPr>
              <a:pPr eaLnBrk="1" hangingPunct="1"/>
              <a:t>1</a:t>
            </a:fld>
            <a:endParaRPr lang="pt-BR" altLang="pt-BR">
              <a:latin typeface="Calibri" panose="020F0502020204030204" pitchFamily="34" charset="0"/>
            </a:endParaRPr>
          </a:p>
        </p:txBody>
      </p:sp>
    </p:spTree>
    <p:extLst>
      <p:ext uri="{BB962C8B-B14F-4D97-AF65-F5344CB8AC3E}">
        <p14:creationId xmlns:p14="http://schemas.microsoft.com/office/powerpoint/2010/main" val="396410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92D15F4F-2805-478C-87A3-93307F50DBBA}" type="datetimeFigureOut">
              <a:rPr lang="pt-BR"/>
              <a:pPr>
                <a:defRPr/>
              </a:pPr>
              <a:t>01/09/2015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335575C1-953D-414B-9516-07CADCEF6466}" type="slidenum">
              <a:rPr lang="pt-BR" altLang="pt-BR"/>
              <a:pPr/>
              <a:t>‹nº›</a:t>
            </a:fld>
            <a:endParaRPr lang="pt-BR" altLang="pt-BR"/>
          </a:p>
        </p:txBody>
      </p:sp>
    </p:spTree>
    <p:extLst>
      <p:ext uri="{BB962C8B-B14F-4D97-AF65-F5344CB8AC3E}">
        <p14:creationId xmlns:p14="http://schemas.microsoft.com/office/powerpoint/2010/main" val="211325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589691B-66D2-4E77-9A18-AB02A0D983CA}" type="datetimeFigureOut">
              <a:rPr lang="pt-BR"/>
              <a:pPr>
                <a:defRPr/>
              </a:pPr>
              <a:t>01/09/2015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F600BA8E-4AA8-4DA3-84F1-44A01289A9E9}" type="slidenum">
              <a:rPr lang="pt-BR" altLang="pt-BR"/>
              <a:pPr/>
              <a:t>‹nº›</a:t>
            </a:fld>
            <a:endParaRPr lang="pt-BR" altLang="pt-BR"/>
          </a:p>
        </p:txBody>
      </p:sp>
    </p:spTree>
    <p:extLst>
      <p:ext uri="{BB962C8B-B14F-4D97-AF65-F5344CB8AC3E}">
        <p14:creationId xmlns:p14="http://schemas.microsoft.com/office/powerpoint/2010/main" val="102036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5D711CA-9D84-40D9-B487-6D1763FF00F0}" type="datetimeFigureOut">
              <a:rPr lang="pt-BR"/>
              <a:pPr>
                <a:defRPr/>
              </a:pPr>
              <a:t>01/09/2015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A12B633D-1627-4BA7-AB59-6ABBEC97E4AA}" type="slidenum">
              <a:rPr lang="pt-BR" altLang="pt-BR"/>
              <a:pPr/>
              <a:t>‹nº›</a:t>
            </a:fld>
            <a:endParaRPr lang="pt-BR" altLang="pt-BR"/>
          </a:p>
        </p:txBody>
      </p:sp>
    </p:spTree>
    <p:extLst>
      <p:ext uri="{BB962C8B-B14F-4D97-AF65-F5344CB8AC3E}">
        <p14:creationId xmlns:p14="http://schemas.microsoft.com/office/powerpoint/2010/main" val="69471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97269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744838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1139888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158561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3339202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768470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1505157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346709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B7FAF074-DFC1-45B2-901E-2AFAB24F43C8}" type="datetimeFigureOut">
              <a:rPr lang="pt-BR"/>
              <a:pPr>
                <a:defRPr/>
              </a:pPr>
              <a:t>01/09/2015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EB9709B3-0143-492E-9D98-6257035CCF64}" type="slidenum">
              <a:rPr lang="pt-BR" altLang="pt-BR"/>
              <a:pPr/>
              <a:t>‹nº›</a:t>
            </a:fld>
            <a:endParaRPr lang="pt-BR" altLang="pt-BR"/>
          </a:p>
        </p:txBody>
      </p:sp>
    </p:spTree>
    <p:extLst>
      <p:ext uri="{BB962C8B-B14F-4D97-AF65-F5344CB8AC3E}">
        <p14:creationId xmlns:p14="http://schemas.microsoft.com/office/powerpoint/2010/main" val="538430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1169534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102921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2181579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3921284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5" name="Espaço Reservado para Conteúdo 2"/>
          <p:cNvSpPr>
            <a:spLocks noGrp="1"/>
          </p:cNvSpPr>
          <p:nvPr>
            <p:ph idx="1"/>
          </p:nvPr>
        </p:nvSpPr>
        <p:spPr>
          <a:xfrm>
            <a:off x="684000" y="1602000"/>
            <a:ext cx="7991475" cy="3556800"/>
          </a:xfr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6037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0E75109D-0E4A-4792-AD7F-669E6358787D}" type="datetimeFigureOut">
              <a:rPr lang="pt-BR"/>
              <a:pPr>
                <a:defRPr/>
              </a:pPr>
              <a:t>01/09/2015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BBC491E8-51D4-402F-992E-7251D02E6A81}" type="slidenum">
              <a:rPr lang="pt-BR" altLang="pt-BR"/>
              <a:pPr/>
              <a:t>‹nº›</a:t>
            </a:fld>
            <a:endParaRPr lang="pt-BR" altLang="pt-BR"/>
          </a:p>
        </p:txBody>
      </p:sp>
    </p:spTree>
    <p:extLst>
      <p:ext uri="{BB962C8B-B14F-4D97-AF65-F5344CB8AC3E}">
        <p14:creationId xmlns:p14="http://schemas.microsoft.com/office/powerpoint/2010/main" val="80926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22AAACA2-4F42-4DF4-B3A6-B33FFC4C30DA}" type="datetimeFigureOut">
              <a:rPr lang="pt-BR"/>
              <a:pPr>
                <a:defRPr/>
              </a:pPr>
              <a:t>01/09/2015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213E3A9E-E76C-46B8-89A3-F40CC1A8A076}" type="slidenum">
              <a:rPr lang="pt-BR" altLang="pt-BR"/>
              <a:pPr/>
              <a:t>‹nº›</a:t>
            </a:fld>
            <a:endParaRPr lang="pt-BR" altLang="pt-BR"/>
          </a:p>
        </p:txBody>
      </p:sp>
    </p:spTree>
    <p:extLst>
      <p:ext uri="{BB962C8B-B14F-4D97-AF65-F5344CB8AC3E}">
        <p14:creationId xmlns:p14="http://schemas.microsoft.com/office/powerpoint/2010/main" val="67577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BF783A95-5C54-4685-9AC5-39FCE702DC7A}" type="datetimeFigureOut">
              <a:rPr lang="pt-BR"/>
              <a:pPr>
                <a:defRPr/>
              </a:pPr>
              <a:t>01/09/2015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279534CE-4140-4B17-91DA-97D0309A1617}" type="slidenum">
              <a:rPr lang="pt-BR" altLang="pt-BR"/>
              <a:pPr/>
              <a:t>‹nº›</a:t>
            </a:fld>
            <a:endParaRPr lang="pt-BR" altLang="pt-BR"/>
          </a:p>
        </p:txBody>
      </p:sp>
    </p:spTree>
    <p:extLst>
      <p:ext uri="{BB962C8B-B14F-4D97-AF65-F5344CB8AC3E}">
        <p14:creationId xmlns:p14="http://schemas.microsoft.com/office/powerpoint/2010/main" val="304869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F0D7DB28-56F2-42DA-9B14-FAE5EF1B758F}" type="datetimeFigureOut">
              <a:rPr lang="pt-BR"/>
              <a:pPr>
                <a:defRPr/>
              </a:pPr>
              <a:t>01/09/2015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E0356686-6B63-4AB2-8CF3-1D92392EF389}" type="slidenum">
              <a:rPr lang="pt-BR" altLang="pt-BR"/>
              <a:pPr/>
              <a:t>‹nº›</a:t>
            </a:fld>
            <a:endParaRPr lang="pt-BR" altLang="pt-BR"/>
          </a:p>
        </p:txBody>
      </p:sp>
    </p:spTree>
    <p:extLst>
      <p:ext uri="{BB962C8B-B14F-4D97-AF65-F5344CB8AC3E}">
        <p14:creationId xmlns:p14="http://schemas.microsoft.com/office/powerpoint/2010/main" val="281580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14AFFDB6-0BE0-40C7-BDA3-9F099C156760}" type="datetimeFigureOut">
              <a:rPr lang="pt-BR"/>
              <a:pPr>
                <a:defRPr/>
              </a:pPr>
              <a:t>01/09/2015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fld id="{4F337523-BB37-4474-B531-846B7C7F3FAA}" type="slidenum">
              <a:rPr lang="pt-BR" altLang="pt-BR"/>
              <a:pPr/>
              <a:t>‹nº›</a:t>
            </a:fld>
            <a:endParaRPr lang="pt-BR" altLang="pt-BR"/>
          </a:p>
        </p:txBody>
      </p:sp>
    </p:spTree>
    <p:extLst>
      <p:ext uri="{BB962C8B-B14F-4D97-AF65-F5344CB8AC3E}">
        <p14:creationId xmlns:p14="http://schemas.microsoft.com/office/powerpoint/2010/main" val="427358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91CC094D-2CF7-415E-8F8E-EDC65C8DA4EA}" type="datetimeFigureOut">
              <a:rPr lang="pt-BR"/>
              <a:pPr>
                <a:defRPr/>
              </a:pPr>
              <a:t>01/09/2015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01450A44-085E-4D6F-8053-2A345BEA4357}" type="slidenum">
              <a:rPr lang="pt-BR" altLang="pt-BR"/>
              <a:pPr/>
              <a:t>‹nº›</a:t>
            </a:fld>
            <a:endParaRPr lang="pt-BR" altLang="pt-BR"/>
          </a:p>
        </p:txBody>
      </p:sp>
    </p:spTree>
    <p:extLst>
      <p:ext uri="{BB962C8B-B14F-4D97-AF65-F5344CB8AC3E}">
        <p14:creationId xmlns:p14="http://schemas.microsoft.com/office/powerpoint/2010/main" val="316731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A57807C7-50B9-4ED7-B5C6-076D97AA6629}" type="datetimeFigureOut">
              <a:rPr lang="pt-BR"/>
              <a:pPr>
                <a:defRPr/>
              </a:pPr>
              <a:t>01/09/2015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FC938A0A-B297-40ED-A98E-F6722E641176}" type="slidenum">
              <a:rPr lang="pt-BR" altLang="pt-BR"/>
              <a:pPr/>
              <a:t>‹nº›</a:t>
            </a:fld>
            <a:endParaRPr lang="pt-BR" altLang="pt-BR"/>
          </a:p>
        </p:txBody>
      </p:sp>
    </p:spTree>
    <p:extLst>
      <p:ext uri="{BB962C8B-B14F-4D97-AF65-F5344CB8AC3E}">
        <p14:creationId xmlns:p14="http://schemas.microsoft.com/office/powerpoint/2010/main" val="582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6"/>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0EC62D7-739D-4F36-9DCC-A76842379E13}" type="datetimeFigureOut">
              <a:rPr lang="pt-BR"/>
              <a:pPr>
                <a:defRPr/>
              </a:pPr>
              <a:t>01/09/2015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B268694-CB51-4F26-A0DF-4CF5FAC64E72}"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contas@tcu.gov.br"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hyperlink" Target="http://portal2.tcu.gov.br/portal/page/portal/TCU/comunidades/contas/contas_ordinarias_extraordinarias/2013" TargetMode="External"/><Relationship Id="rId2" Type="http://schemas.openxmlformats.org/officeDocument/2006/relationships/diagramData" Target="../diagrams/data27.xml"/><Relationship Id="rId1" Type="http://schemas.openxmlformats.org/officeDocument/2006/relationships/slideLayout" Target="../slideLayouts/slideLayout24.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portal2.tcu.gov.br/portal/page/portal/TCU/transparencia/estrutura_organizaciona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hyperlink" Target="http://www.planalto.gov.br/ccivil_03/Leis/L8443.htm" TargetMode="External"/><Relationship Id="rId3" Type="http://schemas.openxmlformats.org/officeDocument/2006/relationships/diagramLayout" Target="../diagrams/layout3.xml"/><Relationship Id="rId7" Type="http://schemas.openxmlformats.org/officeDocument/2006/relationships/hyperlink" Target="http://www.planalto.gov.br/ccivil_03/Constituicao/Constituicao.htm"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hyperlink" Target="http://www.tcu.gov.br/Consultas/Juris/Docs/judoc/Resol/20120705/RES2010-234.rtf" TargetMode="External"/><Relationship Id="rId5" Type="http://schemas.openxmlformats.org/officeDocument/2006/relationships/diagramColors" Target="../diagrams/colors3.xml"/><Relationship Id="rId10" Type="http://schemas.openxmlformats.org/officeDocument/2006/relationships/hyperlink" Target="http://www.tcu.gov.br/Consultas/Juris/Docs/judoc/IN/20130614/INT2010-063.doc" TargetMode="External"/><Relationship Id="rId4" Type="http://schemas.openxmlformats.org/officeDocument/2006/relationships/diagramQuickStyle" Target="../diagrams/quickStyle3.xml"/><Relationship Id="rId9" Type="http://schemas.openxmlformats.org/officeDocument/2006/relationships/hyperlink" Target="http://portal2.tcu.gov.br/portal/page/portal/TCU/normativos/sobre_normativos/regimento.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hyperlink" Target="http://portal2.tcu.gov.br/portal/page/portal/TCU/comunidades/contas/contas_ordinarias_extraordinarias/2013" TargetMode="External"/><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ítulo 1"/>
          <p:cNvSpPr>
            <a:spLocks noGrp="1"/>
          </p:cNvSpPr>
          <p:nvPr>
            <p:ph type="ctrTitle"/>
          </p:nvPr>
        </p:nvSpPr>
        <p:spPr>
          <a:xfrm>
            <a:off x="1187450" y="1844675"/>
            <a:ext cx="7416800" cy="1200150"/>
          </a:xfrm>
        </p:spPr>
        <p:txBody>
          <a:bodyPr>
            <a:spAutoFit/>
          </a:bodyPr>
          <a:lstStyle/>
          <a:p>
            <a:pPr fontAlgn="auto">
              <a:spcBef>
                <a:spcPts val="0"/>
              </a:spcBef>
              <a:spcAft>
                <a:spcPts val="0"/>
              </a:spcAft>
              <a:defRPr/>
            </a:pPr>
            <a:r>
              <a:rPr lang="pt-BR" sz="3600" b="1" dirty="0" smtClean="0">
                <a:solidFill>
                  <a:srgbClr val="002060"/>
                </a:solidFill>
                <a:ea typeface="+mn-ea"/>
                <a:cs typeface="+mn-cs"/>
              </a:rPr>
              <a:t>ELABORAÇÃO DO RELATÓRIO DE GESTÃO DO EXERCÍCIO DE  2013</a:t>
            </a:r>
          </a:p>
        </p:txBody>
      </p:sp>
      <p:sp>
        <p:nvSpPr>
          <p:cNvPr id="4" name="Subtítulo 2"/>
          <p:cNvSpPr>
            <a:spLocks noGrp="1"/>
          </p:cNvSpPr>
          <p:nvPr>
            <p:ph type="subTitle" idx="1"/>
          </p:nvPr>
        </p:nvSpPr>
        <p:spPr>
          <a:xfrm>
            <a:off x="1187450" y="3635375"/>
            <a:ext cx="7416800" cy="954088"/>
          </a:xfrm>
        </p:spPr>
        <p:txBody>
          <a:bodyPr anchor="ctr">
            <a:spAutoFit/>
          </a:bodyPr>
          <a:lstStyle/>
          <a:p>
            <a:pPr fontAlgn="auto">
              <a:spcBef>
                <a:spcPts val="0"/>
              </a:spcBef>
              <a:spcAft>
                <a:spcPts val="0"/>
              </a:spcAft>
              <a:buFont typeface="Arial" charset="0"/>
              <a:buNone/>
              <a:defRPr/>
            </a:pPr>
            <a:r>
              <a:rPr lang="pt-BR" sz="2800" b="1" dirty="0" smtClean="0">
                <a:solidFill>
                  <a:srgbClr val="002060"/>
                </a:solidFill>
                <a:latin typeface="+mj-lt"/>
              </a:rPr>
              <a:t> Orientações Complementares às normas do exercício</a:t>
            </a:r>
          </a:p>
        </p:txBody>
      </p:sp>
      <p:sp>
        <p:nvSpPr>
          <p:cNvPr id="15364" name="Retângulo 5"/>
          <p:cNvSpPr>
            <a:spLocks noChangeArrowheads="1"/>
          </p:cNvSpPr>
          <p:nvPr/>
        </p:nvSpPr>
        <p:spPr bwMode="auto">
          <a:xfrm>
            <a:off x="1187450" y="6092825"/>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t-BR" altLang="pt-BR" b="1">
                <a:solidFill>
                  <a:srgbClr val="002060"/>
                </a:solidFill>
              </a:rPr>
              <a:t>Dezembro de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nvGraphicFramePr>
        <p:xfrm>
          <a:off x="1143000" y="214313"/>
          <a:ext cx="6929438" cy="72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ço Reservado para Conteúdo 4"/>
          <p:cNvSpPr>
            <a:spLocks noGrp="1"/>
          </p:cNvSpPr>
          <p:nvPr>
            <p:ph idx="1"/>
          </p:nvPr>
        </p:nvSpPr>
        <p:spPr>
          <a:xfrm>
            <a:off x="1214438" y="1000125"/>
            <a:ext cx="6715125" cy="5214938"/>
          </a:xfrm>
          <a:ln>
            <a:solidFill>
              <a:srgbClr val="000000"/>
            </a:solidFill>
          </a:ln>
        </p:spPr>
        <p:txBody>
          <a:bodyPr/>
          <a:lstStyle/>
          <a:p>
            <a:pPr algn="ctr">
              <a:spcBef>
                <a:spcPts val="0"/>
              </a:spcBef>
              <a:buFont typeface="Wingdings" pitchFamily="2" charset="2"/>
              <a:buNone/>
              <a:defRPr/>
            </a:pPr>
            <a:r>
              <a:rPr lang="pt-BR" sz="1600" b="1" dirty="0" smtClean="0"/>
              <a:t>NOME DO ÓRGÃO VINCULADOR</a:t>
            </a:r>
          </a:p>
          <a:p>
            <a:pPr marL="0" indent="0" algn="ctr">
              <a:spcBef>
                <a:spcPts val="0"/>
              </a:spcBef>
              <a:buFont typeface="Wingdings" pitchFamily="2" charset="2"/>
              <a:buNone/>
              <a:defRPr/>
            </a:pPr>
            <a:r>
              <a:rPr lang="pt-BR" sz="1400" b="1" dirty="0" smtClean="0"/>
              <a:t>NOME DO ÓRGÃO SUPERIOR</a:t>
            </a:r>
          </a:p>
          <a:p>
            <a:pPr algn="ctr">
              <a:spcBef>
                <a:spcPts val="0"/>
              </a:spcBef>
              <a:buFont typeface="Wingdings" pitchFamily="2" charset="2"/>
              <a:buNone/>
              <a:defRPr/>
            </a:pPr>
            <a:r>
              <a:rPr lang="pt-BR" sz="1100" b="1" dirty="0" smtClean="0"/>
              <a:t>NOME DA UNIDADE JURISDICIONADA </a:t>
            </a:r>
          </a:p>
          <a:p>
            <a:pPr algn="ctr">
              <a:buFont typeface="Wingdings" pitchFamily="2" charset="2"/>
              <a:buNone/>
              <a:defRPr/>
            </a:pPr>
            <a:endParaRPr lang="pt-BR" sz="1200" b="1" dirty="0" smtClean="0"/>
          </a:p>
          <a:p>
            <a:pPr algn="ctr">
              <a:buFont typeface="Wingdings" pitchFamily="2" charset="2"/>
              <a:buNone/>
              <a:defRPr/>
            </a:pPr>
            <a:r>
              <a:rPr lang="pt-BR" sz="1400" b="1" dirty="0" smtClean="0">
                <a:latin typeface="Arial" charset="0"/>
                <a:cs typeface="Arial" charset="0"/>
              </a:rPr>
              <a:t>PRESTAÇÃO DE CONTAS ORDINÁRIA ANUAL</a:t>
            </a:r>
            <a:endParaRPr lang="pt-BR" sz="1200" b="1" dirty="0" smtClean="0">
              <a:latin typeface="Arial" charset="0"/>
              <a:cs typeface="Arial" charset="0"/>
            </a:endParaRPr>
          </a:p>
          <a:p>
            <a:pPr algn="ctr">
              <a:buFont typeface="Wingdings" pitchFamily="2" charset="2"/>
              <a:buNone/>
              <a:defRPr/>
            </a:pPr>
            <a:r>
              <a:rPr lang="pt-BR" sz="1200" b="1" dirty="0" smtClean="0">
                <a:latin typeface="Arial" charset="0"/>
                <a:cs typeface="Arial" charset="0"/>
              </a:rPr>
              <a:t>RELATÓRIO DE GESTÃO DO EXERCÍCIO DE 2013</a:t>
            </a:r>
          </a:p>
          <a:p>
            <a:pPr algn="ctr">
              <a:buFont typeface="Wingdings" pitchFamily="2" charset="2"/>
              <a:buNone/>
              <a:defRPr/>
            </a:pPr>
            <a:endParaRPr lang="pt-BR" sz="1200" b="1" dirty="0" smtClean="0"/>
          </a:p>
          <a:p>
            <a:pPr marL="3048000" indent="0" algn="just">
              <a:buFont typeface="Wingdings" pitchFamily="2" charset="2"/>
              <a:buNone/>
              <a:defRPr/>
            </a:pPr>
            <a:r>
              <a:rPr lang="pt-BR" sz="1200" dirty="0" smtClean="0"/>
              <a:t>Relatório de Gestão do exercício de 2013 apresentado à sociedade e aos órgãos de controle interno e externo como prestação de contas ordinária anual a que esta Unidade está obrigada nos termos do art. 70 da Constituição Federal, elaborado de acordo com as disposições da Instrução Normativa TCU nº 63/2010, da Decisão Normativa TCU nº 127/2013, da Portaria-TCU nº 175/2013 e das orientações do órgão de controle interno (especificar o nº do normativo, se houver)</a:t>
            </a:r>
          </a:p>
          <a:p>
            <a:pPr algn="ctr">
              <a:buFont typeface="Wingdings" pitchFamily="2" charset="2"/>
              <a:buNone/>
              <a:defRPr/>
            </a:pPr>
            <a:endParaRPr lang="pt-BR" sz="1200" b="1" dirty="0" smtClean="0"/>
          </a:p>
          <a:p>
            <a:pPr marL="1793875" indent="-1793875">
              <a:buFont typeface="Wingdings" pitchFamily="2" charset="2"/>
              <a:buNone/>
              <a:defRPr/>
            </a:pPr>
            <a:r>
              <a:rPr lang="pt-BR" sz="1200" b="1" dirty="0" smtClean="0"/>
              <a:t>Unidades Consolidadas: </a:t>
            </a:r>
            <a:r>
              <a:rPr lang="pt-BR" sz="1200" dirty="0" smtClean="0">
                <a:solidFill>
                  <a:srgbClr val="FF0000"/>
                </a:solidFill>
              </a:rPr>
              <a:t>(caso tenha UJ expressamente relacionada como </a:t>
            </a:r>
            <a:r>
              <a:rPr lang="pt-BR" sz="1200" b="1" dirty="0" smtClean="0">
                <a:solidFill>
                  <a:srgbClr val="FF0000"/>
                </a:solidFill>
              </a:rPr>
              <a:t>consolidada </a:t>
            </a:r>
            <a:r>
              <a:rPr lang="pt-BR" sz="1200" dirty="0" smtClean="0">
                <a:solidFill>
                  <a:srgbClr val="FF0000"/>
                </a:solidFill>
              </a:rPr>
              <a:t>no Anexo I da DN 127/2013)</a:t>
            </a:r>
            <a:r>
              <a:rPr lang="pt-BR" sz="1200" b="1" dirty="0" smtClean="0">
                <a:solidFill>
                  <a:srgbClr val="FF0000"/>
                </a:solidFill>
              </a:rPr>
              <a:t> </a:t>
            </a:r>
          </a:p>
          <a:p>
            <a:pPr marL="1614488" indent="-1614488">
              <a:buFont typeface="Wingdings" pitchFamily="2" charset="2"/>
              <a:buNone/>
              <a:defRPr/>
            </a:pPr>
            <a:r>
              <a:rPr lang="pt-BR" sz="1200" b="1" dirty="0" smtClean="0"/>
              <a:t>Unidades Agregadas</a:t>
            </a:r>
            <a:r>
              <a:rPr lang="pt-BR" sz="1200" b="1" dirty="0" smtClean="0">
                <a:solidFill>
                  <a:srgbClr val="FF0000"/>
                </a:solidFill>
              </a:rPr>
              <a:t>: </a:t>
            </a:r>
            <a:r>
              <a:rPr lang="pt-BR" sz="1200" dirty="0" smtClean="0">
                <a:solidFill>
                  <a:srgbClr val="FF0000"/>
                </a:solidFill>
              </a:rPr>
              <a:t>(caso tenha UJ expressamente relacionada como a</a:t>
            </a:r>
            <a:r>
              <a:rPr lang="pt-BR" sz="1200" b="1" dirty="0" smtClean="0">
                <a:solidFill>
                  <a:srgbClr val="FF0000"/>
                </a:solidFill>
              </a:rPr>
              <a:t>gregada</a:t>
            </a:r>
            <a:r>
              <a:rPr lang="pt-BR" sz="1200" dirty="0" smtClean="0">
                <a:solidFill>
                  <a:srgbClr val="FF0000"/>
                </a:solidFill>
              </a:rPr>
              <a:t> no Anexo I da DN 127/2013)</a:t>
            </a:r>
            <a:r>
              <a:rPr lang="pt-BR" sz="1200" b="1" dirty="0" smtClean="0">
                <a:solidFill>
                  <a:srgbClr val="FF0000"/>
                </a:solidFill>
              </a:rPr>
              <a:t> </a:t>
            </a:r>
          </a:p>
          <a:p>
            <a:pPr algn="ctr">
              <a:buFont typeface="Wingdings" pitchFamily="2" charset="2"/>
              <a:buNone/>
              <a:defRPr/>
            </a:pPr>
            <a:endParaRPr lang="pt-BR" sz="1200" b="1" dirty="0" smtClean="0"/>
          </a:p>
          <a:p>
            <a:pPr marL="0" indent="0" algn="ctr">
              <a:buFont typeface="Wingdings" pitchFamily="2" charset="2"/>
              <a:buNone/>
              <a:defRPr/>
            </a:pPr>
            <a:r>
              <a:rPr lang="pt-BR" sz="1200" dirty="0" smtClean="0"/>
              <a:t>Cidade, mm/aaaa (mês/ano)</a:t>
            </a:r>
            <a:endParaRPr lang="pt-BR" sz="1100" dirty="0" smtClean="0"/>
          </a:p>
          <a:p>
            <a:pPr algn="ctr">
              <a:buFont typeface="Wingdings" pitchFamily="2" charset="2"/>
              <a:buNone/>
              <a:defRPr/>
            </a:pPr>
            <a:endParaRPr lang="pt-BR" sz="1200" b="1" dirty="0" smtClean="0"/>
          </a:p>
        </p:txBody>
      </p:sp>
      <p:sp>
        <p:nvSpPr>
          <p:cNvPr id="6" name="CaixaDeTexto 5"/>
          <p:cNvSpPr txBox="1"/>
          <p:nvPr/>
        </p:nvSpPr>
        <p:spPr>
          <a:xfrm>
            <a:off x="1357313" y="1071563"/>
            <a:ext cx="1285875" cy="5238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pt-BR" sz="1400" dirty="0"/>
              <a:t>LOGOMARCA</a:t>
            </a:r>
          </a:p>
          <a:p>
            <a:pPr>
              <a:defRPr/>
            </a:pPr>
            <a:r>
              <a:rPr lang="pt-BR" sz="1400" dirty="0"/>
              <a:t>(se for o caso)</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nvGraphicFramePr>
        <p:xfrm>
          <a:off x="1143000" y="214313"/>
          <a:ext cx="6929438" cy="72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p:cNvPicPr>
            <a:picLocks noChangeAspect="1" noChangeArrowheads="1"/>
          </p:cNvPicPr>
          <p:nvPr/>
        </p:nvPicPr>
        <p:blipFill>
          <a:blip r:embed="rId7"/>
          <a:srcRect/>
          <a:stretch>
            <a:fillRect/>
          </a:stretch>
        </p:blipFill>
        <p:spPr bwMode="auto">
          <a:xfrm>
            <a:off x="684213" y="1052513"/>
            <a:ext cx="3743325" cy="5108575"/>
          </a:xfrm>
          <a:prstGeom prst="rect">
            <a:avLst/>
          </a:prstGeom>
          <a:noFill/>
          <a:ln w="3175">
            <a:solidFill>
              <a:schemeClr val="bg1">
                <a:lumMod val="75000"/>
              </a:schemeClr>
            </a:solidFill>
            <a:miter lim="800000"/>
            <a:headEnd/>
            <a:tailEnd/>
          </a:ln>
        </p:spPr>
      </p:pic>
      <p:pic>
        <p:nvPicPr>
          <p:cNvPr id="10" name="Picture 5"/>
          <p:cNvPicPr>
            <a:picLocks noChangeAspect="1" noChangeArrowheads="1"/>
          </p:cNvPicPr>
          <p:nvPr/>
        </p:nvPicPr>
        <p:blipFill>
          <a:blip r:embed="rId8"/>
          <a:srcRect/>
          <a:stretch>
            <a:fillRect/>
          </a:stretch>
        </p:blipFill>
        <p:spPr bwMode="auto">
          <a:xfrm>
            <a:off x="4629150" y="1052513"/>
            <a:ext cx="4171950" cy="5113337"/>
          </a:xfrm>
          <a:prstGeom prst="rect">
            <a:avLst/>
          </a:prstGeom>
          <a:noFill/>
          <a:ln w="3175">
            <a:solidFill>
              <a:schemeClr val="bg1">
                <a:lumMod val="75000"/>
              </a:schemeClr>
            </a:solidFill>
            <a:miter lim="800000"/>
            <a:headEnd/>
            <a:tailEnd/>
          </a:ln>
        </p:spPr>
      </p:pic>
      <p:sp>
        <p:nvSpPr>
          <p:cNvPr id="11" name="Retângulo 10"/>
          <p:cNvSpPr/>
          <p:nvPr/>
        </p:nvSpPr>
        <p:spPr>
          <a:xfrm rot="19337929">
            <a:off x="5076825" y="3500438"/>
            <a:ext cx="3455988" cy="433387"/>
          </a:xfrm>
          <a:prstGeom prst="rect">
            <a:avLst/>
          </a:prstGeom>
          <a:solidFill>
            <a:srgbClr val="4F81BD">
              <a:alpha val="0"/>
            </a:srgb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accent1"/>
                </a:solidFill>
              </a:rPr>
              <a:t>Relatório Consolidado e Agregado</a:t>
            </a:r>
          </a:p>
        </p:txBody>
      </p:sp>
      <p:sp>
        <p:nvSpPr>
          <p:cNvPr id="12" name="Retângulo 11"/>
          <p:cNvSpPr/>
          <p:nvPr/>
        </p:nvSpPr>
        <p:spPr>
          <a:xfrm rot="19346377">
            <a:off x="971550" y="3500438"/>
            <a:ext cx="2952750" cy="433387"/>
          </a:xfrm>
          <a:prstGeom prst="rect">
            <a:avLst/>
          </a:prstGeom>
          <a:solidFill>
            <a:srgbClr val="4F81BD">
              <a:alpha val="0"/>
            </a:srgb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accent1"/>
                </a:solidFill>
              </a:rPr>
              <a:t>Relatório Individual</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11188" y="1628775"/>
            <a:ext cx="3673475" cy="4211638"/>
          </a:xfrm>
          <a:prstGeom prst="rect">
            <a:avLst/>
          </a:prstGeom>
          <a:noFill/>
          <a:ln w="3175">
            <a:solidFill>
              <a:schemeClr val="bg1">
                <a:lumMod val="75000"/>
              </a:schemeClr>
            </a:solidFill>
            <a:miter lim="800000"/>
            <a:headEnd/>
            <a:tailEnd/>
          </a:ln>
        </p:spPr>
      </p:pic>
      <p:sp>
        <p:nvSpPr>
          <p:cNvPr id="8" name="Retângulo 7"/>
          <p:cNvSpPr/>
          <p:nvPr/>
        </p:nvSpPr>
        <p:spPr>
          <a:xfrm rot="19733125">
            <a:off x="874713" y="3328988"/>
            <a:ext cx="3397250" cy="571500"/>
          </a:xfrm>
          <a:prstGeom prst="rect">
            <a:avLst/>
          </a:prstGeom>
          <a:solidFill>
            <a:srgbClr val="000000">
              <a:alpha val="5098"/>
            </a:srgb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sz="1600" dirty="0">
                <a:solidFill>
                  <a:srgbClr val="FF0000"/>
                </a:solidFill>
              </a:rPr>
              <a:t>Excerto do RG de 2012 da Secretaria Nacional de Política Sobre Drogas </a:t>
            </a:r>
          </a:p>
        </p:txBody>
      </p:sp>
      <p:graphicFrame>
        <p:nvGraphicFramePr>
          <p:cNvPr id="4" name="Diagrama 3"/>
          <p:cNvGraphicFramePr/>
          <p:nvPr/>
        </p:nvGraphicFramePr>
        <p:xfrm>
          <a:off x="1043608" y="214313"/>
          <a:ext cx="6929438" cy="72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p:cNvPicPr>
            <a:picLocks noChangeAspect="1" noChangeArrowheads="1"/>
          </p:cNvPicPr>
          <p:nvPr/>
        </p:nvPicPr>
        <p:blipFill>
          <a:blip r:embed="rId8"/>
          <a:srcRect/>
          <a:stretch>
            <a:fillRect/>
          </a:stretch>
        </p:blipFill>
        <p:spPr bwMode="auto">
          <a:xfrm>
            <a:off x="4643438" y="1268413"/>
            <a:ext cx="4130675" cy="4654550"/>
          </a:xfrm>
          <a:prstGeom prst="rect">
            <a:avLst/>
          </a:prstGeom>
          <a:noFill/>
          <a:ln w="3175">
            <a:solidFill>
              <a:schemeClr val="bg1">
                <a:lumMod val="75000"/>
              </a:schemeClr>
            </a:solidFill>
            <a:miter lim="800000"/>
            <a:headEnd/>
            <a:tailEnd/>
          </a:ln>
        </p:spPr>
      </p:pic>
      <p:sp>
        <p:nvSpPr>
          <p:cNvPr id="12" name="Retângulo 11"/>
          <p:cNvSpPr/>
          <p:nvPr/>
        </p:nvSpPr>
        <p:spPr>
          <a:xfrm rot="19733125">
            <a:off x="5195888" y="3473450"/>
            <a:ext cx="3397250" cy="571500"/>
          </a:xfrm>
          <a:prstGeom prst="rect">
            <a:avLst/>
          </a:prstGeom>
          <a:solidFill>
            <a:srgbClr val="000000">
              <a:alpha val="5098"/>
            </a:srgb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sz="1600" dirty="0">
                <a:solidFill>
                  <a:srgbClr val="FF0000"/>
                </a:solidFill>
              </a:rPr>
              <a:t>Excerto do RG de 2012 da Fundação Joaquim Nabuco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rot="19733125">
            <a:off x="2524125" y="2406650"/>
            <a:ext cx="1500188" cy="5715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dirty="0"/>
              <a:t>EXEMPLOS</a:t>
            </a:r>
          </a:p>
        </p:txBody>
      </p:sp>
      <p:graphicFrame>
        <p:nvGraphicFramePr>
          <p:cNvPr id="6" name="Diagrama 5"/>
          <p:cNvGraphicFramePr/>
          <p:nvPr/>
        </p:nvGraphicFramePr>
        <p:xfrm>
          <a:off x="1143000" y="214313"/>
          <a:ext cx="7677472" cy="91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ço Reservado para Conteúdo 4"/>
          <p:cNvSpPr>
            <a:spLocks noGrp="1"/>
          </p:cNvSpPr>
          <p:nvPr>
            <p:ph idx="1"/>
          </p:nvPr>
        </p:nvSpPr>
        <p:spPr>
          <a:xfrm>
            <a:off x="1214438" y="1357313"/>
            <a:ext cx="6715125" cy="4500562"/>
          </a:xfrm>
          <a:ln>
            <a:solidFill>
              <a:srgbClr val="000000"/>
            </a:solidFill>
          </a:ln>
        </p:spPr>
        <p:txBody>
          <a:bodyPr/>
          <a:lstStyle/>
          <a:p>
            <a:pPr algn="ctr">
              <a:buFont typeface="Wingdings" pitchFamily="2" charset="2"/>
              <a:buNone/>
              <a:defRPr/>
            </a:pPr>
            <a:r>
              <a:rPr lang="pt-BR" sz="1200" b="1" u="sng" dirty="0" smtClean="0"/>
              <a:t>LISTA DE TABELAS, RELAÇÕES, GRÁFICOS, DECLARAÇÕES, ETC.</a:t>
            </a:r>
          </a:p>
          <a:p>
            <a:pPr algn="ctr">
              <a:buFont typeface="Wingdings" pitchFamily="2" charset="2"/>
              <a:buNone/>
              <a:defRPr/>
            </a:pPr>
            <a:endParaRPr lang="pt-BR" sz="1200" b="1" u="sng" dirty="0" smtClean="0"/>
          </a:p>
          <a:p>
            <a:pPr algn="ctr">
              <a:buFont typeface="Wingdings" pitchFamily="2" charset="2"/>
              <a:buNone/>
              <a:defRPr/>
            </a:pPr>
            <a:endParaRPr lang="pt-BR" sz="1200" b="1" dirty="0" smtClean="0"/>
          </a:p>
          <a:p>
            <a:pPr marL="180975" indent="0">
              <a:buFont typeface="Wingdings" pitchFamily="2" charset="2"/>
              <a:buNone/>
              <a:defRPr/>
            </a:pPr>
            <a:r>
              <a:rPr lang="pt-BR" sz="1200" b="1" u="sng" dirty="0" smtClean="0"/>
              <a:t>Título</a:t>
            </a:r>
            <a:r>
              <a:rPr lang="pt-BR" sz="1200" b="1" dirty="0" smtClean="0"/>
              <a:t>					               </a:t>
            </a:r>
            <a:r>
              <a:rPr lang="pt-BR" sz="1200" b="1" u="sng" dirty="0" smtClean="0"/>
              <a:t>Página</a:t>
            </a:r>
          </a:p>
          <a:p>
            <a:pPr marL="180975" indent="0">
              <a:buFont typeface="Wingdings" pitchFamily="2" charset="2"/>
              <a:buNone/>
              <a:defRPr/>
            </a:pPr>
            <a:r>
              <a:rPr lang="pt-BR" sz="1200" b="1" dirty="0" smtClean="0"/>
              <a:t>Tabela 1 – Convênios vigentes no exercício.........................................................  53</a:t>
            </a:r>
          </a:p>
          <a:p>
            <a:pPr marL="180975" indent="0">
              <a:buFont typeface="Arial" charset="0"/>
              <a:buNone/>
              <a:defRPr/>
            </a:pPr>
            <a:r>
              <a:rPr lang="pt-BR" sz="1200" b="1" dirty="0" smtClean="0"/>
              <a:t>Gráfico 1 – Evolução das despesas por modalidade de licitação..........................   58</a:t>
            </a:r>
          </a:p>
          <a:p>
            <a:pPr marL="180975" indent="0">
              <a:buFont typeface="Wingdings" pitchFamily="2" charset="2"/>
              <a:buNone/>
              <a:defRPr/>
            </a:pPr>
            <a:r>
              <a:rPr lang="pt-BR" sz="1200" b="1" dirty="0" smtClean="0"/>
              <a:t>Tabela 2 – Relação de empresas prestadoras de serviço............................... ......   55</a:t>
            </a:r>
          </a:p>
          <a:p>
            <a:pPr marL="180975" indent="0">
              <a:buFont typeface="Wingdings" pitchFamily="2" charset="2"/>
              <a:buNone/>
              <a:defRPr/>
            </a:pPr>
            <a:r>
              <a:rPr lang="pt-BR" sz="1200" b="1" dirty="0" smtClean="0"/>
              <a:t>Declaração do Contador....................................................................................   60</a:t>
            </a:r>
          </a:p>
          <a:p>
            <a:pPr marL="180975" indent="0">
              <a:buFont typeface="Wingdings" pitchFamily="2" charset="2"/>
              <a:buNone/>
              <a:defRPr/>
            </a:pPr>
            <a:r>
              <a:rPr lang="pt-BR" sz="1200" b="1" dirty="0" smtClean="0"/>
              <a:t>Parecer do Auditor Independente......................................................................  70</a:t>
            </a:r>
          </a:p>
          <a:p>
            <a:pPr marL="180975" indent="0">
              <a:buFont typeface="Wingdings" pitchFamily="2" charset="2"/>
              <a:buNone/>
              <a:defRPr/>
            </a:pPr>
            <a:r>
              <a:rPr lang="pt-BR" sz="1200" b="1" dirty="0" smtClean="0"/>
              <a:t> Etc., </a:t>
            </a:r>
            <a:r>
              <a:rPr lang="pt-BR" sz="1200" b="1" dirty="0" err="1" smtClean="0"/>
              <a:t>etc</a:t>
            </a:r>
            <a:r>
              <a:rPr lang="pt-BR" sz="1200" b="1" dirty="0" smtClean="0"/>
              <a:t>,....</a:t>
            </a:r>
          </a:p>
          <a:p>
            <a:pPr marL="180975" indent="0">
              <a:buFont typeface="Wingdings" pitchFamily="2" charset="2"/>
              <a:buNone/>
              <a:defRPr/>
            </a:pPr>
            <a:endParaRPr lang="pt-BR" sz="1200" b="1" dirty="0" smtClean="0"/>
          </a:p>
          <a:p>
            <a:pPr marL="180975" indent="0">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p:txBody>
      </p:sp>
      <p:sp>
        <p:nvSpPr>
          <p:cNvPr id="4" name="CaixaDeTexto 3"/>
          <p:cNvSpPr txBox="1"/>
          <p:nvPr/>
        </p:nvSpPr>
        <p:spPr>
          <a:xfrm>
            <a:off x="1547813" y="3933825"/>
            <a:ext cx="5903912" cy="18462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tabLst>
                <a:tab pos="0" algn="l"/>
              </a:tabLst>
              <a:defRPr/>
            </a:pPr>
            <a:r>
              <a:rPr lang="pt-BR" dirty="0"/>
              <a:t>	</a:t>
            </a:r>
            <a:r>
              <a:rPr lang="pt-BR" sz="1600" dirty="0"/>
              <a:t>Sempre que possível, tabelas, quadros e gráficos devem ser inseridos no texto do Relatório de Gestão. Somente as relações mais extensas, tabelas e quadros que ocupem uma página inteira ou mais, os documentos em imagem (demonstrações contábeis, declarações, pareceres, etc.) devem figurar como Anexo ao Relatório de Gestão.  As tabelas, quadros, relações, figuras, etc. que forem para os anexos </a:t>
            </a:r>
            <a:r>
              <a:rPr lang="pt-BR" sz="1600" b="1" dirty="0">
                <a:solidFill>
                  <a:srgbClr val="FF0000"/>
                </a:solidFill>
              </a:rPr>
              <a:t>devem</a:t>
            </a:r>
            <a:r>
              <a:rPr lang="pt-BR" sz="1600" b="1" dirty="0"/>
              <a:t> estar referenciados no texto do RG</a:t>
            </a:r>
            <a:r>
              <a:rPr lang="pt-BR" sz="1600" dirty="0"/>
              <a:t>.</a:t>
            </a:r>
            <a:endParaRPr lang="pt-BR"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4"/>
                                        </p:tgtEl>
                                        <p:attrNameLst>
                                          <p:attrName>style.color</p:attrName>
                                        </p:attrNameLst>
                                      </p:cBhvr>
                                      <p:by>
                                        <p:hsl h="10842353" s="0" l="0"/>
                                      </p:by>
                                    </p:animClr>
                                    <p:animClr clrSpc="hsl" dir="cw">
                                      <p:cBhvr>
                                        <p:cTn id="15" dur="500" fill="hold"/>
                                        <p:tgtEl>
                                          <p:spTgt spid="4"/>
                                        </p:tgtEl>
                                        <p:attrNameLst>
                                          <p:attrName>fillcolor</p:attrName>
                                        </p:attrNameLst>
                                      </p:cBhvr>
                                      <p:by>
                                        <p:hsl h="10842353" s="0" l="0"/>
                                      </p:by>
                                    </p:animClr>
                                    <p:animClr clrSpc="hsl" dir="cw">
                                      <p:cBhvr>
                                        <p:cTn id="16" dur="500" fill="hold"/>
                                        <p:tgtEl>
                                          <p:spTgt spid="4"/>
                                        </p:tgtEl>
                                        <p:attrNameLst>
                                          <p:attrName>stroke.color</p:attrName>
                                        </p:attrNameLst>
                                      </p:cBhvr>
                                      <p:by>
                                        <p:hsl h="10842353" s="0" l="0"/>
                                      </p:by>
                                    </p:animClr>
                                    <p:set>
                                      <p:cBhvr>
                                        <p:cTn id="17"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1143000" y="214313"/>
          <a:ext cx="6929438" cy="72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Espaço Reservado para Conteúdo 3"/>
          <p:cNvSpPr>
            <a:spLocks noGrp="1"/>
          </p:cNvSpPr>
          <p:nvPr>
            <p:ph idx="1"/>
          </p:nvPr>
        </p:nvSpPr>
        <p:spPr>
          <a:xfrm>
            <a:off x="900113" y="1628775"/>
            <a:ext cx="7632700" cy="4176713"/>
          </a:xfrm>
          <a:solidFill>
            <a:schemeClr val="accent6">
              <a:lumMod val="20000"/>
              <a:lumOff val="80000"/>
            </a:schemeClr>
          </a:solidFill>
          <a:ln>
            <a:solidFill>
              <a:schemeClr val="accent6">
                <a:lumMod val="75000"/>
              </a:schemeClr>
            </a:solidFill>
          </a:ln>
        </p:spPr>
        <p:txBody>
          <a:bodyPr rIns="288000" anchor="ctr"/>
          <a:lstStyle/>
          <a:p>
            <a:pPr marL="541338" indent="-457200" algn="just" defTabSz="950913">
              <a:spcBef>
                <a:spcPts val="1200"/>
              </a:spcBef>
              <a:spcAft>
                <a:spcPts val="1200"/>
              </a:spcAft>
              <a:buFont typeface="Wingdings" pitchFamily="2" charset="2"/>
              <a:buChar char="q"/>
              <a:tabLst>
                <a:tab pos="7351713" algn="l"/>
              </a:tabLst>
              <a:defRPr/>
            </a:pPr>
            <a:r>
              <a:rPr lang="pt-BR" sz="2000" dirty="0" smtClean="0">
                <a:latin typeface="Arial" charset="0"/>
                <a:cs typeface="Arial" charset="0"/>
              </a:rPr>
              <a:t>A numeração dos quadros deve ser sequencial do próprio Relatório de Gestão e </a:t>
            </a:r>
            <a:r>
              <a:rPr lang="pt-BR" sz="2000" b="1" dirty="0" smtClean="0">
                <a:latin typeface="Arial" charset="0"/>
                <a:cs typeface="Arial" charset="0"/>
              </a:rPr>
              <a:t>não a numeração da Portaria TCU 175/2013</a:t>
            </a:r>
            <a:r>
              <a:rPr lang="pt-BR" sz="2000" dirty="0" smtClean="0">
                <a:latin typeface="Arial" charset="0"/>
                <a:cs typeface="Arial" charset="0"/>
              </a:rPr>
              <a:t>. Se a UJ seguir a numeração da Portaria, nos casos de quadros que não se aplicam ou de conteúdo vazio, ficará com lacunas (saltos) na numeração, </a:t>
            </a:r>
            <a:r>
              <a:rPr lang="pt-BR" sz="2000" b="1" dirty="0" smtClean="0">
                <a:latin typeface="Arial" charset="0"/>
                <a:cs typeface="Arial" charset="0"/>
              </a:rPr>
              <a:t>o que poderá causar confusão para o leitor</a:t>
            </a:r>
            <a:r>
              <a:rPr lang="pt-BR" sz="2000" dirty="0" smtClean="0">
                <a:latin typeface="Arial" charset="0"/>
                <a:cs typeface="Arial" charset="0"/>
              </a:rPr>
              <a:t>.</a:t>
            </a:r>
          </a:p>
          <a:p>
            <a:pPr marL="541338" indent="-457200" algn="just" defTabSz="950913">
              <a:spcBef>
                <a:spcPts val="1200"/>
              </a:spcBef>
              <a:spcAft>
                <a:spcPts val="1200"/>
              </a:spcAft>
              <a:buFont typeface="Wingdings" pitchFamily="2" charset="2"/>
              <a:buChar char="q"/>
              <a:tabLst>
                <a:tab pos="7351713" algn="l"/>
              </a:tabLst>
              <a:defRPr/>
            </a:pPr>
            <a:r>
              <a:rPr lang="pt-BR" sz="2000" dirty="0" smtClean="0">
                <a:latin typeface="Arial" charset="0"/>
                <a:cs typeface="Arial" charset="0"/>
              </a:rPr>
              <a:t>A lista de quadros deve conter </a:t>
            </a:r>
            <a:r>
              <a:rPr lang="pt-BR" sz="2000" i="1" dirty="0" smtClean="0">
                <a:latin typeface="Arial" charset="0"/>
                <a:cs typeface="Arial" charset="0"/>
              </a:rPr>
              <a:t>hiperlink</a:t>
            </a:r>
            <a:r>
              <a:rPr lang="pt-BR" sz="2000" dirty="0" smtClean="0">
                <a:latin typeface="Arial" charset="0"/>
                <a:cs typeface="Arial" charset="0"/>
              </a:rPr>
              <a:t> para o local onde estiver colocado o quadro no texto. Por isso, recomenda-se a utilização dos “ESTILOS” do Microsoft Word ou de programa similar.  Ao final da construção do RG, aplicar a atualização dos campos para que os números de páginas sejam atualizados.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5219700" y="1136650"/>
            <a:ext cx="3529013" cy="5002213"/>
          </a:xfrm>
          <a:prstGeom prst="rect">
            <a:avLst/>
          </a:prstGeom>
          <a:noFill/>
          <a:ln w="9525">
            <a:solidFill>
              <a:schemeClr val="bg1">
                <a:lumMod val="65000"/>
              </a:schemeClr>
            </a:solidFill>
            <a:miter lim="800000"/>
            <a:headEnd/>
            <a:tailEnd/>
          </a:ln>
        </p:spPr>
      </p:pic>
      <p:graphicFrame>
        <p:nvGraphicFramePr>
          <p:cNvPr id="6" name="Diagrama 5"/>
          <p:cNvGraphicFramePr/>
          <p:nvPr/>
        </p:nvGraphicFramePr>
        <p:xfrm>
          <a:off x="1143000" y="214313"/>
          <a:ext cx="7677472" cy="910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srcRect/>
          <a:stretch>
            <a:fillRect/>
          </a:stretch>
        </p:blipFill>
        <p:spPr bwMode="auto">
          <a:xfrm>
            <a:off x="971550" y="1125538"/>
            <a:ext cx="3671888" cy="4999037"/>
          </a:xfrm>
          <a:prstGeom prst="rect">
            <a:avLst/>
          </a:prstGeom>
          <a:noFill/>
          <a:ln w="9525">
            <a:solidFill>
              <a:schemeClr val="bg1">
                <a:lumMod val="65000"/>
              </a:schemeClr>
            </a:solidFill>
            <a:miter lim="800000"/>
            <a:headEnd/>
            <a:tailEnd/>
          </a:ln>
        </p:spPr>
      </p:pic>
      <p:sp>
        <p:nvSpPr>
          <p:cNvPr id="7" name="Retângulo 6"/>
          <p:cNvSpPr/>
          <p:nvPr/>
        </p:nvSpPr>
        <p:spPr>
          <a:xfrm rot="19733125">
            <a:off x="1157288" y="2952750"/>
            <a:ext cx="3471862" cy="571500"/>
          </a:xfrm>
          <a:prstGeom prst="rect">
            <a:avLst/>
          </a:prstGeom>
          <a:solidFill>
            <a:srgbClr val="000000">
              <a:alpha val="5098"/>
            </a:srgb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dirty="0"/>
              <a:t>Excerto do RG de 2012 Secretaria Executiva do MME</a:t>
            </a:r>
          </a:p>
        </p:txBody>
      </p:sp>
      <p:sp>
        <p:nvSpPr>
          <p:cNvPr id="10" name="Retângulo 9"/>
          <p:cNvSpPr/>
          <p:nvPr/>
        </p:nvSpPr>
        <p:spPr>
          <a:xfrm rot="19733125">
            <a:off x="5195888" y="3186113"/>
            <a:ext cx="3397250" cy="571500"/>
          </a:xfrm>
          <a:prstGeom prst="rect">
            <a:avLst/>
          </a:prstGeom>
          <a:solidFill>
            <a:srgbClr val="000000">
              <a:alpha val="5098"/>
            </a:srgb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dirty="0"/>
              <a:t>Excerto do RG de 2012 do Centro Nacional de Primatas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rot="19733125">
            <a:off x="3397250" y="2489200"/>
            <a:ext cx="1500188" cy="5715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dirty="0"/>
              <a:t>EXEMPLOS</a:t>
            </a:r>
          </a:p>
        </p:txBody>
      </p:sp>
      <p:graphicFrame>
        <p:nvGraphicFramePr>
          <p:cNvPr id="6" name="Diagrama 5"/>
          <p:cNvGraphicFramePr/>
          <p:nvPr/>
        </p:nvGraphicFramePr>
        <p:xfrm>
          <a:off x="1143000" y="214313"/>
          <a:ext cx="6929438" cy="72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ço Reservado para Conteúdo 4"/>
          <p:cNvSpPr>
            <a:spLocks noGrp="1"/>
          </p:cNvSpPr>
          <p:nvPr>
            <p:ph idx="1"/>
          </p:nvPr>
        </p:nvSpPr>
        <p:spPr>
          <a:xfrm>
            <a:off x="1214438" y="1357313"/>
            <a:ext cx="6715125" cy="4500562"/>
          </a:xfrm>
          <a:ln>
            <a:solidFill>
              <a:srgbClr val="000000"/>
            </a:solidFill>
          </a:ln>
        </p:spPr>
        <p:txBody>
          <a:bodyPr/>
          <a:lstStyle/>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just">
              <a:buFont typeface="Wingdings" pitchFamily="2" charset="2"/>
              <a:buNone/>
              <a:defRPr/>
            </a:pPr>
            <a:r>
              <a:rPr lang="pt-BR" sz="1200" b="1" u="sng" dirty="0" smtClean="0"/>
              <a:t>SUMÁRIO</a:t>
            </a:r>
          </a:p>
          <a:p>
            <a:pPr algn="just">
              <a:buFont typeface="Wingdings" pitchFamily="2" charset="2"/>
              <a:buNone/>
              <a:defRPr/>
            </a:pPr>
            <a:endParaRPr lang="pt-BR" sz="1200" b="1" dirty="0" smtClean="0"/>
          </a:p>
          <a:p>
            <a:pPr marL="180975" indent="0" algn="just">
              <a:buFont typeface="Wingdings" pitchFamily="2" charset="2"/>
              <a:buNone/>
              <a:defRPr/>
            </a:pPr>
            <a:r>
              <a:rPr lang="pt-BR" sz="1200" b="1" dirty="0" smtClean="0"/>
              <a:t>Apresentação ou Introdução................................................................  2</a:t>
            </a:r>
          </a:p>
          <a:p>
            <a:pPr marL="180975" indent="0" algn="just">
              <a:buFont typeface="Wingdings" pitchFamily="2" charset="2"/>
              <a:buNone/>
              <a:defRPr/>
            </a:pPr>
            <a:r>
              <a:rPr lang="pt-BR" sz="1200" b="1" dirty="0" smtClean="0"/>
              <a:t>Identificação  e Atributos da Unidade Jurisdicionada............................  3</a:t>
            </a:r>
          </a:p>
          <a:p>
            <a:pPr marL="180975" indent="0" algn="just">
              <a:buFont typeface="Wingdings" pitchFamily="2" charset="2"/>
              <a:buNone/>
              <a:defRPr/>
            </a:pPr>
            <a:r>
              <a:rPr lang="pt-BR" sz="1200" b="1" dirty="0" smtClean="0"/>
              <a:t>Planejamento e Resultados Alcançados................................................  5 </a:t>
            </a:r>
          </a:p>
          <a:p>
            <a:pPr marL="581025" lvl="1" indent="0" algn="just">
              <a:buFont typeface="Wingdings" pitchFamily="2" charset="2"/>
              <a:buNone/>
              <a:defRPr/>
            </a:pPr>
            <a:r>
              <a:rPr lang="pt-BR" sz="800" b="1" dirty="0" smtClean="0"/>
              <a:t>Planejamento da Unidade................................................................................................................   5</a:t>
            </a:r>
          </a:p>
          <a:p>
            <a:pPr marL="581025" lvl="1" indent="0" algn="just">
              <a:buFont typeface="Wingdings" pitchFamily="2" charset="2"/>
              <a:buNone/>
              <a:defRPr/>
            </a:pPr>
            <a:r>
              <a:rPr lang="pt-BR" sz="800" b="1" dirty="0" smtClean="0"/>
              <a:t>Programação Orçamentária Financeira e Resultados.......................................................................   7</a:t>
            </a:r>
          </a:p>
          <a:p>
            <a:pPr marL="581025" lvl="1" indent="0" algn="just">
              <a:buFont typeface="Wingdings" pitchFamily="2" charset="2"/>
              <a:buNone/>
              <a:defRPr/>
            </a:pPr>
            <a:r>
              <a:rPr lang="pt-BR" sz="800" b="1" dirty="0" smtClean="0"/>
              <a:t>Relação das Ações da LOA................................................................................................................  9</a:t>
            </a:r>
          </a:p>
          <a:p>
            <a:pPr marL="180975" indent="0">
              <a:buFont typeface="Wingdings" pitchFamily="2" charset="2"/>
              <a:buNone/>
              <a:defRPr/>
            </a:pPr>
            <a:endParaRPr lang="pt-BR" sz="1200" b="1" dirty="0" smtClean="0"/>
          </a:p>
          <a:p>
            <a:pPr marL="180975" indent="0">
              <a:buFont typeface="Wingdings" pitchFamily="2" charset="2"/>
              <a:buNone/>
              <a:defRPr/>
            </a:pPr>
            <a:endParaRPr lang="pt-BR" sz="1200" b="1" dirty="0" smtClean="0"/>
          </a:p>
          <a:p>
            <a:pPr marL="180975" indent="0">
              <a:buFont typeface="Wingdings" pitchFamily="2" charset="2"/>
              <a:buNone/>
              <a:defRPr/>
            </a:pPr>
            <a:endParaRPr lang="pt-BR" sz="1200" b="1" dirty="0" smtClean="0"/>
          </a:p>
          <a:p>
            <a:pPr marL="180975" indent="0">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a:p>
            <a:pPr algn="ctr">
              <a:buFont typeface="Wingdings" pitchFamily="2" charset="2"/>
              <a:buNone/>
              <a:defRPr/>
            </a:pPr>
            <a:endParaRPr lang="pt-BR" sz="1200" b="1" dirty="0" smtClean="0"/>
          </a:p>
        </p:txBody>
      </p:sp>
      <p:sp>
        <p:nvSpPr>
          <p:cNvPr id="4" name="CaixaDeTexto 3"/>
          <p:cNvSpPr txBox="1"/>
          <p:nvPr/>
        </p:nvSpPr>
        <p:spPr>
          <a:xfrm>
            <a:off x="1476375" y="4143375"/>
            <a:ext cx="6119813" cy="14779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tabLst>
                <a:tab pos="0" algn="l"/>
              </a:tabLst>
              <a:defRPr/>
            </a:pPr>
            <a:r>
              <a:rPr lang="pt-BR" dirty="0"/>
              <a:t>	Todo o Sumário deve conter </a:t>
            </a:r>
            <a:r>
              <a:rPr lang="pt-BR" i="1" dirty="0"/>
              <a:t>hiperlink</a:t>
            </a:r>
            <a:r>
              <a:rPr lang="pt-BR" dirty="0"/>
              <a:t> para o texto. Por isso, recomenda-se a utilização dos “ESTILOS” do Microsoft Word ou de programa similar.  Ao final da construção do RG, aplicar a atualização do Sumário para que os números de páginas sejam atualizados.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mph" presetSubtype="0" fill="hold" grpId="0" nodeType="clickEffect">
                                  <p:stCondLst>
                                    <p:cond delay="0"/>
                                  </p:stCondLst>
                                  <p:childTnLst>
                                    <p:animClr clrSpc="hsl" dir="cw">
                                      <p:cBhvr override="childStyle">
                                        <p:cTn id="14" dur="500" fill="hold"/>
                                        <p:tgtEl>
                                          <p:spTgt spid="4"/>
                                        </p:tgtEl>
                                        <p:attrNameLst>
                                          <p:attrName>style.color</p:attrName>
                                        </p:attrNameLst>
                                      </p:cBhvr>
                                      <p:by>
                                        <p:hsl h="7200000" s="0" l="0"/>
                                      </p:by>
                                    </p:animClr>
                                    <p:animClr clrSpc="hsl" dir="cw">
                                      <p:cBhvr>
                                        <p:cTn id="15" dur="500" fill="hold"/>
                                        <p:tgtEl>
                                          <p:spTgt spid="4"/>
                                        </p:tgtEl>
                                        <p:attrNameLst>
                                          <p:attrName>fillcolor</p:attrName>
                                        </p:attrNameLst>
                                      </p:cBhvr>
                                      <p:by>
                                        <p:hsl h="7200000" s="0" l="0"/>
                                      </p:by>
                                    </p:animClr>
                                    <p:animClr clrSpc="hsl" dir="cw">
                                      <p:cBhvr>
                                        <p:cTn id="16" dur="500" fill="hold"/>
                                        <p:tgtEl>
                                          <p:spTgt spid="4"/>
                                        </p:tgtEl>
                                        <p:attrNameLst>
                                          <p:attrName>stroke.color</p:attrName>
                                        </p:attrNameLst>
                                      </p:cBhvr>
                                      <p:by>
                                        <p:hsl h="7200000" s="0" l="0"/>
                                      </p:by>
                                    </p:animClr>
                                    <p:set>
                                      <p:cBhvr>
                                        <p:cTn id="17"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84213" y="1028700"/>
            <a:ext cx="3816350" cy="5116513"/>
          </a:xfrm>
          <a:prstGeom prst="rect">
            <a:avLst/>
          </a:prstGeom>
          <a:noFill/>
          <a:ln w="9525">
            <a:solidFill>
              <a:schemeClr val="bg1">
                <a:lumMod val="65000"/>
              </a:schemeClr>
            </a:solidFill>
            <a:miter lim="800000"/>
            <a:headEnd/>
            <a:tailEnd/>
          </a:ln>
        </p:spPr>
      </p:pic>
      <p:graphicFrame>
        <p:nvGraphicFramePr>
          <p:cNvPr id="6" name="Diagrama 5"/>
          <p:cNvGraphicFramePr/>
          <p:nvPr/>
        </p:nvGraphicFramePr>
        <p:xfrm>
          <a:off x="1143000" y="214313"/>
          <a:ext cx="6929438" cy="72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ângulo 8"/>
          <p:cNvSpPr/>
          <p:nvPr/>
        </p:nvSpPr>
        <p:spPr>
          <a:xfrm rot="19733125">
            <a:off x="654050" y="3348038"/>
            <a:ext cx="3471863" cy="571500"/>
          </a:xfrm>
          <a:prstGeom prst="rect">
            <a:avLst/>
          </a:prstGeom>
          <a:solidFill>
            <a:srgbClr val="000000">
              <a:alpha val="5098"/>
            </a:srgb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dirty="0"/>
              <a:t>Excerto do RG de 2012 da ANVISA</a:t>
            </a:r>
          </a:p>
        </p:txBody>
      </p:sp>
      <p:pic>
        <p:nvPicPr>
          <p:cNvPr id="4099" name="Picture 3"/>
          <p:cNvPicPr>
            <a:picLocks noChangeAspect="1" noChangeArrowheads="1"/>
          </p:cNvPicPr>
          <p:nvPr/>
        </p:nvPicPr>
        <p:blipFill>
          <a:blip r:embed="rId8"/>
          <a:srcRect/>
          <a:stretch>
            <a:fillRect/>
          </a:stretch>
        </p:blipFill>
        <p:spPr bwMode="auto">
          <a:xfrm>
            <a:off x="4859338" y="981075"/>
            <a:ext cx="3744912" cy="5167313"/>
          </a:xfrm>
          <a:prstGeom prst="rect">
            <a:avLst/>
          </a:prstGeom>
          <a:noFill/>
          <a:ln w="9525">
            <a:solidFill>
              <a:schemeClr val="bg1">
                <a:lumMod val="65000"/>
              </a:schemeClr>
            </a:solidFill>
            <a:miter lim="800000"/>
            <a:headEnd/>
            <a:tailEnd/>
          </a:ln>
        </p:spPr>
      </p:pic>
      <p:sp>
        <p:nvSpPr>
          <p:cNvPr id="10" name="Retângulo 9"/>
          <p:cNvSpPr/>
          <p:nvPr/>
        </p:nvSpPr>
        <p:spPr>
          <a:xfrm rot="19733125">
            <a:off x="4876800" y="3041650"/>
            <a:ext cx="3824288" cy="571500"/>
          </a:xfrm>
          <a:prstGeom prst="rect">
            <a:avLst/>
          </a:prstGeom>
          <a:solidFill>
            <a:srgbClr val="000000">
              <a:alpha val="5098"/>
            </a:srgb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dirty="0"/>
              <a:t>Excerto do RG de 2012 do Instituto Nacional de Traumatologia e Ortopedia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755576" y="214313"/>
          <a:ext cx="7632848" cy="766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1" name="Espaço Reservado para Conteúdo 3"/>
          <p:cNvSpPr>
            <a:spLocks noGrp="1"/>
          </p:cNvSpPr>
          <p:nvPr>
            <p:ph idx="1"/>
          </p:nvPr>
        </p:nvSpPr>
        <p:spPr>
          <a:xfrm>
            <a:off x="250825" y="1628775"/>
            <a:ext cx="7705725" cy="4248150"/>
          </a:xfrm>
        </p:spPr>
        <p:txBody>
          <a:bodyPr/>
          <a:lstStyle/>
          <a:p>
            <a:pPr algn="just">
              <a:spcBef>
                <a:spcPts val="1200"/>
              </a:spcBef>
              <a:spcAft>
                <a:spcPts val="1200"/>
              </a:spcAft>
            </a:pPr>
            <a:r>
              <a:rPr lang="pt-BR" altLang="pt-BR" sz="2000" smtClean="0">
                <a:latin typeface="Arial" panose="020B0604020202020204" pitchFamily="34" charset="0"/>
                <a:cs typeface="Arial" panose="020B0604020202020204" pitchFamily="34" charset="0"/>
              </a:rPr>
              <a:t>O objetivo do organograma funcional é descrever de forma sucinta quais as competências e atribuições, com base no exercício de referência, das áreas, seções, departamentos, etc. que compõem o organograma hierárquico da Unidade Jurisdicionada (UJ). </a:t>
            </a:r>
          </a:p>
          <a:p>
            <a:pPr algn="just">
              <a:spcBef>
                <a:spcPts val="1200"/>
              </a:spcBef>
              <a:spcAft>
                <a:spcPts val="1200"/>
              </a:spcAft>
            </a:pPr>
            <a:r>
              <a:rPr lang="pt-BR" altLang="pt-BR" sz="2000" smtClean="0">
                <a:latin typeface="Arial" panose="020B0604020202020204" pitchFamily="34" charset="0"/>
                <a:cs typeface="Arial" panose="020B0604020202020204" pitchFamily="34" charset="0"/>
              </a:rPr>
              <a:t>Deve possibilitar o conhecimento dos macroprocessos pelos quais cada subdivisão é responsável;</a:t>
            </a:r>
          </a:p>
          <a:p>
            <a:pPr algn="just">
              <a:spcBef>
                <a:spcPts val="1200"/>
              </a:spcBef>
              <a:spcAft>
                <a:spcPts val="1200"/>
              </a:spcAft>
            </a:pPr>
            <a:r>
              <a:rPr lang="pt-BR" altLang="pt-BR" sz="2000" smtClean="0">
                <a:latin typeface="Arial" panose="020B0604020202020204" pitchFamily="34" charset="0"/>
                <a:cs typeface="Arial" panose="020B0604020202020204" pitchFamily="34" charset="0"/>
              </a:rPr>
              <a:t>Deve possibilitar ao leitor, também, conhecer os vínculos entre as diversas subdivisões da UJ e os resultados ou produtos que a Unidade apresentou no exercício.</a:t>
            </a:r>
            <a:endParaRPr lang="pt-BR" altLang="pt-BR" sz="1800"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323528" y="214313"/>
          <a:ext cx="8640960" cy="72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Espaço Reservado para Conteúdo 3"/>
          <p:cNvSpPr>
            <a:spLocks noGrp="1"/>
          </p:cNvSpPr>
          <p:nvPr>
            <p:ph idx="1"/>
          </p:nvPr>
        </p:nvSpPr>
        <p:spPr>
          <a:xfrm>
            <a:off x="250825" y="1125538"/>
            <a:ext cx="8497888" cy="5040312"/>
          </a:xfrm>
        </p:spPr>
        <p:txBody>
          <a:bodyPr/>
          <a:lstStyle/>
          <a:p>
            <a:pPr algn="just">
              <a:spcBef>
                <a:spcPts val="600"/>
              </a:spcBef>
              <a:spcAft>
                <a:spcPts val="600"/>
              </a:spcAft>
              <a:buFont typeface="Wingdings" pitchFamily="2" charset="2"/>
              <a:buChar char="q"/>
              <a:defRPr/>
            </a:pPr>
            <a:r>
              <a:rPr lang="pt-BR" sz="1800" dirty="0" smtClean="0">
                <a:latin typeface="Arial" charset="0"/>
                <a:cs typeface="Arial" charset="0"/>
              </a:rPr>
              <a:t>Na introdução, que NÃO deve ser extensa (duas ou três páginas, no máximo), deve ser feita a apresentação do RG abordando, de forma sucinta (</a:t>
            </a:r>
            <a:r>
              <a:rPr lang="pt-BR" sz="1800" b="1" dirty="0" smtClean="0">
                <a:latin typeface="Arial" charset="0"/>
                <a:cs typeface="Arial" charset="0"/>
              </a:rPr>
              <a:t>somente uma notícia</a:t>
            </a:r>
            <a:r>
              <a:rPr lang="pt-BR" sz="1800" dirty="0" smtClean="0">
                <a:latin typeface="Arial" charset="0"/>
                <a:cs typeface="Arial" charset="0"/>
              </a:rPr>
              <a:t>), os seguintes pontos:</a:t>
            </a:r>
          </a:p>
          <a:p>
            <a:pPr lvl="1" algn="just">
              <a:spcBef>
                <a:spcPts val="600"/>
              </a:spcBef>
              <a:spcAft>
                <a:spcPts val="600"/>
              </a:spcAft>
              <a:buFont typeface="Wingdings" pitchFamily="2" charset="2"/>
              <a:buChar char="§"/>
              <a:defRPr/>
            </a:pPr>
            <a:r>
              <a:rPr lang="pt-BR" sz="1600" dirty="0" smtClean="0">
                <a:latin typeface="Arial" charset="0"/>
                <a:cs typeface="Arial" charset="0"/>
              </a:rPr>
              <a:t>Como está estruturado o RG (capítulos, seções...);</a:t>
            </a:r>
          </a:p>
          <a:p>
            <a:pPr lvl="1" algn="just">
              <a:spcBef>
                <a:spcPts val="600"/>
              </a:spcBef>
              <a:spcAft>
                <a:spcPts val="600"/>
              </a:spcAft>
              <a:buFont typeface="Wingdings" pitchFamily="2" charset="2"/>
              <a:buChar char="§"/>
              <a:defRPr/>
            </a:pPr>
            <a:r>
              <a:rPr lang="pt-BR" sz="1600" dirty="0" smtClean="0">
                <a:latin typeface="Arial" charset="0"/>
                <a:cs typeface="Arial" charset="0"/>
              </a:rPr>
              <a:t>Capítulos que </a:t>
            </a:r>
            <a:r>
              <a:rPr lang="pt-BR" sz="1600" b="1" dirty="0" smtClean="0">
                <a:latin typeface="Arial" charset="0"/>
                <a:cs typeface="Arial" charset="0"/>
              </a:rPr>
              <a:t>integralmente não se aplicam à UJ</a:t>
            </a:r>
            <a:r>
              <a:rPr lang="pt-BR" sz="1600" dirty="0" smtClean="0">
                <a:latin typeface="Arial" charset="0"/>
                <a:cs typeface="Arial" charset="0"/>
              </a:rPr>
              <a:t>, apesar de ter sido exigido pelo Quadro A1 do Anexo II da norma (DN TCU nº 127/2013) – </a:t>
            </a:r>
            <a:r>
              <a:rPr lang="pt-BR" sz="1600" dirty="0" smtClean="0">
                <a:solidFill>
                  <a:srgbClr val="FF0000"/>
                </a:solidFill>
                <a:latin typeface="Arial" charset="0"/>
                <a:cs typeface="Arial" charset="0"/>
              </a:rPr>
              <a:t>justificar</a:t>
            </a:r>
            <a:r>
              <a:rPr lang="pt-BR" sz="1600" dirty="0" smtClean="0">
                <a:latin typeface="Arial" charset="0"/>
                <a:cs typeface="Arial" charset="0"/>
              </a:rPr>
              <a:t>; </a:t>
            </a:r>
          </a:p>
          <a:p>
            <a:pPr lvl="1" algn="just">
              <a:spcBef>
                <a:spcPts val="600"/>
              </a:spcBef>
              <a:spcAft>
                <a:spcPts val="600"/>
              </a:spcAft>
              <a:buFont typeface="Wingdings" pitchFamily="2" charset="2"/>
              <a:buChar char="§"/>
              <a:defRPr/>
            </a:pPr>
            <a:r>
              <a:rPr lang="pt-BR" sz="1600" dirty="0" smtClean="0">
                <a:latin typeface="Arial" charset="0"/>
                <a:cs typeface="Arial" charset="0"/>
              </a:rPr>
              <a:t>Caso a UJ trate apenas parcialmente o capítulo exigido na norma, a ausência de conteúdo de itens e subitens obrigatórios deve ser tratada e justificada na </a:t>
            </a:r>
            <a:r>
              <a:rPr lang="pt-BR" sz="1600" b="1" dirty="0" smtClean="0">
                <a:latin typeface="Arial" charset="0"/>
                <a:cs typeface="Arial" charset="0"/>
              </a:rPr>
              <a:t>introdução do capítulo específico</a:t>
            </a:r>
            <a:r>
              <a:rPr lang="pt-BR" sz="1600" dirty="0" smtClean="0">
                <a:latin typeface="Arial" charset="0"/>
                <a:cs typeface="Arial" charset="0"/>
              </a:rPr>
              <a:t>, no corpo do Relatório;</a:t>
            </a:r>
          </a:p>
          <a:p>
            <a:pPr lvl="1" algn="just">
              <a:spcBef>
                <a:spcPts val="600"/>
              </a:spcBef>
              <a:spcAft>
                <a:spcPts val="600"/>
              </a:spcAft>
              <a:buFont typeface="Wingdings" pitchFamily="2" charset="2"/>
              <a:buChar char="§"/>
              <a:defRPr/>
            </a:pPr>
            <a:r>
              <a:rPr lang="pt-BR" sz="1600" dirty="0" smtClean="0">
                <a:latin typeface="Arial" charset="0"/>
                <a:cs typeface="Arial" charset="0"/>
              </a:rPr>
              <a:t>Principais realizações da gestão no exercício;</a:t>
            </a:r>
          </a:p>
          <a:p>
            <a:pPr lvl="1" algn="just">
              <a:spcBef>
                <a:spcPts val="600"/>
              </a:spcBef>
              <a:spcAft>
                <a:spcPts val="600"/>
              </a:spcAft>
              <a:buFont typeface="Wingdings" pitchFamily="2" charset="2"/>
              <a:buChar char="§"/>
              <a:defRPr/>
            </a:pPr>
            <a:r>
              <a:rPr lang="pt-BR" sz="1600" dirty="0" smtClean="0">
                <a:latin typeface="Arial" charset="0"/>
                <a:cs typeface="Arial" charset="0"/>
              </a:rPr>
              <a:t>Principais dificuldades para a realização dos objetivos da UJ (se houveram);</a:t>
            </a:r>
          </a:p>
          <a:p>
            <a:pPr lvl="1" algn="just">
              <a:spcBef>
                <a:spcPts val="600"/>
              </a:spcBef>
              <a:spcAft>
                <a:spcPts val="600"/>
              </a:spcAft>
              <a:buFont typeface="Wingdings" pitchFamily="2" charset="2"/>
              <a:buChar char="§"/>
              <a:defRPr/>
            </a:pPr>
            <a:r>
              <a:rPr lang="pt-BR" sz="1600" dirty="0" smtClean="0">
                <a:latin typeface="Arial" charset="0"/>
                <a:cs typeface="Arial" charset="0"/>
              </a:rPr>
              <a:t>Planos e projetos </a:t>
            </a:r>
            <a:r>
              <a:rPr lang="pt-BR" sz="1600" b="1" dirty="0" smtClean="0">
                <a:latin typeface="Arial" charset="0"/>
                <a:cs typeface="Arial" charset="0"/>
              </a:rPr>
              <a:t>concretos</a:t>
            </a:r>
            <a:r>
              <a:rPr lang="pt-BR" sz="1600" dirty="0" smtClean="0">
                <a:latin typeface="Arial" charset="0"/>
                <a:cs typeface="Arial" charset="0"/>
              </a:rPr>
              <a:t> para o exercício subsequente.</a:t>
            </a:r>
          </a:p>
          <a:p>
            <a:pPr marL="342900" lvl="1" indent="-342900" algn="just">
              <a:spcBef>
                <a:spcPts val="600"/>
              </a:spcBef>
              <a:spcAft>
                <a:spcPts val="600"/>
              </a:spcAft>
              <a:buFont typeface="Wingdings" pitchFamily="2" charset="2"/>
              <a:buChar char="q"/>
              <a:defRPr/>
            </a:pPr>
            <a:r>
              <a:rPr lang="pt-BR" sz="1800" dirty="0" smtClean="0">
                <a:latin typeface="Arial" charset="0"/>
                <a:cs typeface="Arial" charset="0"/>
              </a:rPr>
              <a:t>Assim como as Listas, a Introdução não deve ser numerada, mas deve constar do Sumário.</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611560" y="404813"/>
          <a:ext cx="7992888" cy="72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Espaço Reservado para Conteúdo 2"/>
          <p:cNvSpPr>
            <a:spLocks noGrp="1"/>
          </p:cNvSpPr>
          <p:nvPr>
            <p:ph idx="4294967295"/>
          </p:nvPr>
        </p:nvSpPr>
        <p:spPr>
          <a:xfrm>
            <a:off x="539750" y="1412875"/>
            <a:ext cx="8135938" cy="4824413"/>
          </a:xfrm>
        </p:spPr>
        <p:txBody>
          <a:bodyPr/>
          <a:lstStyle/>
          <a:p>
            <a:pPr marL="0" indent="0" algn="just" eaLnBrk="1" hangingPunct="1">
              <a:spcBef>
                <a:spcPts val="600"/>
              </a:spcBef>
              <a:spcAft>
                <a:spcPts val="600"/>
              </a:spcAft>
              <a:buFont typeface="Wingdings" panose="05000000000000000000" pitchFamily="2" charset="2"/>
              <a:buNone/>
            </a:pPr>
            <a:r>
              <a:rPr lang="pt-BR" altLang="pt-BR" sz="1800" smtClean="0">
                <a:latin typeface="Arial" panose="020B0604020202020204" pitchFamily="34" charset="0"/>
                <a:cs typeface="Arial" panose="020B0604020202020204" pitchFamily="34" charset="0"/>
              </a:rPr>
              <a:t>	</a:t>
            </a:r>
            <a:r>
              <a:rPr lang="pt-BR" altLang="pt-BR" sz="1600" smtClean="0">
                <a:latin typeface="Arial" panose="020B0604020202020204" pitchFamily="34" charset="0"/>
                <a:cs typeface="Arial" panose="020B0604020202020204" pitchFamily="34" charset="0"/>
              </a:rPr>
              <a:t>As orientações contidas neste documento têm por objetivo auxiliar as Unidades Jurisdicionadas (UJ) ao Tribunal especialmente quanto à estruturação e formatação do </a:t>
            </a:r>
            <a:r>
              <a:rPr lang="pt-BR" altLang="pt-BR" sz="1600" b="1" smtClean="0">
                <a:latin typeface="Arial" panose="020B0604020202020204" pitchFamily="34" charset="0"/>
                <a:cs typeface="Arial" panose="020B0604020202020204" pitchFamily="34" charset="0"/>
              </a:rPr>
              <a:t>Relatório de Gestão (RG) </a:t>
            </a:r>
            <a:r>
              <a:rPr lang="pt-BR" altLang="pt-BR" sz="1600" smtClean="0">
                <a:latin typeface="Arial" panose="020B0604020202020204" pitchFamily="34" charset="0"/>
                <a:cs typeface="Arial" panose="020B0604020202020204" pitchFamily="34" charset="0"/>
              </a:rPr>
              <a:t>do exercício de 2013.</a:t>
            </a:r>
          </a:p>
          <a:p>
            <a:pPr marL="0" indent="0" algn="just" eaLnBrk="1" hangingPunct="1">
              <a:spcBef>
                <a:spcPts val="600"/>
              </a:spcBef>
              <a:spcAft>
                <a:spcPts val="600"/>
              </a:spcAft>
              <a:buFont typeface="Wingdings" panose="05000000000000000000" pitchFamily="2" charset="2"/>
              <a:buNone/>
            </a:pPr>
            <a:r>
              <a:rPr lang="pt-BR" altLang="pt-BR" sz="1600" smtClean="0">
                <a:latin typeface="Arial" panose="020B0604020202020204" pitchFamily="34" charset="0"/>
                <a:cs typeface="Arial" panose="020B0604020202020204" pitchFamily="34" charset="0"/>
              </a:rPr>
              <a:t>	Os </a:t>
            </a:r>
            <a:r>
              <a:rPr lang="pt-BR" altLang="pt-BR" sz="1600" i="1" smtClean="0">
                <a:latin typeface="Arial" panose="020B0604020202020204" pitchFamily="34" charset="0"/>
                <a:cs typeface="Arial" panose="020B0604020202020204" pitchFamily="34" charset="0"/>
              </a:rPr>
              <a:t>slides</a:t>
            </a:r>
            <a:r>
              <a:rPr lang="pt-BR" altLang="pt-BR" sz="1600" smtClean="0">
                <a:latin typeface="Arial" panose="020B0604020202020204" pitchFamily="34" charset="0"/>
                <a:cs typeface="Arial" panose="020B0604020202020204" pitchFamily="34" charset="0"/>
              </a:rPr>
              <a:t> a seguir baseiam-se nas disposições das normas que regem a elaboração dos relatórios de gestão de 2013 (DN TCU 127/2013, alterada pela DN TCU 129/2013, e Portaria-TCU 175/2013, especialmente), tendo ainda por objetivo contribuir com os dirigentes no esforço de melhorar a transparência de sua gestão junto aos órgãos de controle e à sociedade. </a:t>
            </a:r>
          </a:p>
          <a:p>
            <a:pPr marL="0" indent="0" algn="just" eaLnBrk="1" hangingPunct="1">
              <a:spcBef>
                <a:spcPts val="600"/>
              </a:spcBef>
              <a:spcAft>
                <a:spcPts val="600"/>
              </a:spcAft>
              <a:buFont typeface="Wingdings" panose="05000000000000000000" pitchFamily="2" charset="2"/>
              <a:buNone/>
            </a:pPr>
            <a:r>
              <a:rPr lang="pt-BR" altLang="pt-BR" sz="1600" smtClean="0">
                <a:latin typeface="Arial" panose="020B0604020202020204" pitchFamily="34" charset="0"/>
                <a:cs typeface="Arial" panose="020B0604020202020204" pitchFamily="34" charset="0"/>
              </a:rPr>
              <a:t>	É importante ressaltar ainda que muitas das orientações a seguir já estão fixadas no Anexo III da DN TCU nº 127/2013, o qual deve ser também observado pelos responsáveis pela elaboração do Relatório de Gestão.</a:t>
            </a:r>
          </a:p>
          <a:p>
            <a:pPr marL="0" indent="0" algn="just" eaLnBrk="1" hangingPunct="1">
              <a:spcBef>
                <a:spcPts val="600"/>
              </a:spcBef>
              <a:spcAft>
                <a:spcPts val="600"/>
              </a:spcAft>
              <a:buFont typeface="Wingdings" panose="05000000000000000000" pitchFamily="2" charset="2"/>
              <a:buNone/>
            </a:pPr>
            <a:r>
              <a:rPr lang="pt-BR" altLang="pt-BR" sz="1600" smtClean="0">
                <a:latin typeface="Arial" panose="020B0604020202020204" pitchFamily="34" charset="0"/>
                <a:cs typeface="Arial" panose="020B0604020202020204" pitchFamily="34" charset="0"/>
              </a:rPr>
              <a:t>	Portanto, as orientações deste documento não substituem as normas acima citadas, mas, complementam com detalhamento das informações úteis que não tenham sido objeto das referidas normas.</a:t>
            </a:r>
          </a:p>
          <a:p>
            <a:pPr marL="0" indent="0" algn="r" eaLnBrk="1" hangingPunct="1">
              <a:spcBef>
                <a:spcPts val="1800"/>
              </a:spcBef>
              <a:buFont typeface="Wingdings" panose="05000000000000000000" pitchFamily="2" charset="2"/>
              <a:buNone/>
            </a:pPr>
            <a:r>
              <a:rPr lang="pt-BR" altLang="pt-BR" sz="1600" b="1" smtClean="0">
                <a:latin typeface="Arial" panose="020B0604020202020204" pitchFamily="34" charset="0"/>
                <a:cs typeface="Arial" panose="020B0604020202020204" pitchFamily="34" charset="0"/>
              </a:rPr>
              <a:t>Equipe do Serviço de Gestão da Prestação de Contas</a:t>
            </a:r>
          </a:p>
          <a:p>
            <a:pPr marL="0" indent="0" algn="r" eaLnBrk="1" hangingPunct="1">
              <a:spcBef>
                <a:spcPct val="0"/>
              </a:spcBef>
              <a:buFont typeface="Wingdings" panose="05000000000000000000" pitchFamily="2" charset="2"/>
              <a:buNone/>
            </a:pPr>
            <a:r>
              <a:rPr lang="pt-BR" altLang="pt-BR" sz="1400" b="1" smtClean="0">
                <a:latin typeface="Arial" panose="020B0604020202020204" pitchFamily="34" charset="0"/>
                <a:cs typeface="Arial" panose="020B0604020202020204" pitchFamily="34" charset="0"/>
                <a:hlinkClick r:id="rId7"/>
              </a:rPr>
              <a:t>contas@tcu.gov.br</a:t>
            </a:r>
            <a:r>
              <a:rPr lang="pt-BR" altLang="pt-BR" sz="1400" b="1" smtClean="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395536" y="142852"/>
          <a:ext cx="8568952" cy="837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Conteúdo 3"/>
          <p:cNvSpPr>
            <a:spLocks noGrp="1"/>
          </p:cNvSpPr>
          <p:nvPr>
            <p:ph idx="1"/>
          </p:nvPr>
        </p:nvSpPr>
        <p:spPr>
          <a:xfrm>
            <a:off x="323850" y="1268413"/>
            <a:ext cx="8461375" cy="4857750"/>
          </a:xfrm>
        </p:spPr>
        <p:txBody>
          <a:bodyPr/>
          <a:lstStyle/>
          <a:p>
            <a:pPr algn="just">
              <a:spcBef>
                <a:spcPts val="600"/>
              </a:spcBef>
              <a:spcAft>
                <a:spcPts val="600"/>
              </a:spcAft>
            </a:pPr>
            <a:r>
              <a:rPr lang="pt-BR" altLang="pt-BR" sz="1600" smtClean="0">
                <a:latin typeface="Arial" panose="020B0604020202020204" pitchFamily="34" charset="0"/>
                <a:cs typeface="Arial" panose="020B0604020202020204" pitchFamily="34" charset="0"/>
              </a:rPr>
              <a:t>A estrutura dos conteúdos deve obedecer à estrutura do Anexo II da DN TCU nº 127/2013. Preferencialmente, deve ser mantida sequência da DN para os capítulos, podendo a UJ reordenar os itens e subitens internos do capítulo;</a:t>
            </a:r>
          </a:p>
          <a:p>
            <a:pPr algn="just">
              <a:spcBef>
                <a:spcPts val="600"/>
              </a:spcBef>
              <a:spcAft>
                <a:spcPts val="600"/>
              </a:spcAft>
            </a:pPr>
            <a:r>
              <a:rPr lang="pt-BR" altLang="pt-BR" sz="1600" smtClean="0">
                <a:latin typeface="Arial" panose="020B0604020202020204" pitchFamily="34" charset="0"/>
                <a:cs typeface="Arial" panose="020B0604020202020204" pitchFamily="34" charset="0"/>
              </a:rPr>
              <a:t>Os capítulos, itens ou tópicos, subitens ou subtópicos devem ser numerados, de acordo com seus níveis na estrutura do Relatório. Para tanto, sugere-se a utilização dos ESTILOS do editor de texto;</a:t>
            </a:r>
          </a:p>
          <a:p>
            <a:pPr algn="just">
              <a:spcBef>
                <a:spcPts val="600"/>
              </a:spcBef>
              <a:spcAft>
                <a:spcPts val="600"/>
              </a:spcAft>
            </a:pPr>
            <a:r>
              <a:rPr lang="pt-BR" altLang="pt-BR" sz="1600" smtClean="0">
                <a:latin typeface="Arial" panose="020B0604020202020204" pitchFamily="34" charset="0"/>
                <a:cs typeface="Arial" panose="020B0604020202020204" pitchFamily="34" charset="0"/>
              </a:rPr>
              <a:t>Fazer breve introdução de cada capítulo, indicando, de forma bem sucinta, de que se trata, a estrutura, os eventuais itens e subitens do capítulo, exigidos da UJ pela DN, que não serão tratados no RG </a:t>
            </a:r>
            <a:r>
              <a:rPr lang="pt-BR" altLang="pt-BR" sz="1600" smtClean="0">
                <a:solidFill>
                  <a:srgbClr val="FF0000"/>
                </a:solidFill>
                <a:latin typeface="Arial" panose="020B0604020202020204" pitchFamily="34" charset="0"/>
                <a:cs typeface="Arial" panose="020B0604020202020204" pitchFamily="34" charset="0"/>
              </a:rPr>
              <a:t>(justificar a eventual ausência de itens e subitens)</a:t>
            </a:r>
            <a:r>
              <a:rPr lang="pt-BR" altLang="pt-BR" sz="1600" smtClean="0">
                <a:solidFill>
                  <a:srgbClr val="000000"/>
                </a:solidFill>
                <a:latin typeface="Arial" panose="020B0604020202020204" pitchFamily="34" charset="0"/>
                <a:cs typeface="Arial" panose="020B0604020202020204" pitchFamily="34" charset="0"/>
              </a:rPr>
              <a:t>;</a:t>
            </a:r>
          </a:p>
          <a:p>
            <a:pPr algn="just">
              <a:spcBef>
                <a:spcPts val="600"/>
              </a:spcBef>
              <a:spcAft>
                <a:spcPts val="600"/>
              </a:spcAft>
            </a:pPr>
            <a:r>
              <a:rPr lang="pt-BR" altLang="pt-BR" sz="1600" smtClean="0">
                <a:latin typeface="Arial" panose="020B0604020202020204" pitchFamily="34" charset="0"/>
                <a:cs typeface="Arial" panose="020B0604020202020204" pitchFamily="34" charset="0"/>
              </a:rPr>
              <a:t>Uma vez feita a justificativa na introdução do capítulo, </a:t>
            </a:r>
            <a:r>
              <a:rPr lang="pt-BR" altLang="pt-BR" sz="1600" b="1" smtClean="0">
                <a:solidFill>
                  <a:srgbClr val="FF0000"/>
                </a:solidFill>
                <a:latin typeface="Arial" panose="020B0604020202020204" pitchFamily="34" charset="0"/>
                <a:cs typeface="Arial" panose="020B0604020202020204" pitchFamily="34" charset="0"/>
              </a:rPr>
              <a:t>não repetir </a:t>
            </a:r>
            <a:r>
              <a:rPr lang="pt-BR" altLang="pt-BR" sz="1600" smtClean="0">
                <a:solidFill>
                  <a:srgbClr val="FF0000"/>
                </a:solidFill>
                <a:latin typeface="Arial" panose="020B0604020202020204" pitchFamily="34" charset="0"/>
                <a:cs typeface="Arial" panose="020B0604020202020204" pitchFamily="34" charset="0"/>
              </a:rPr>
              <a:t>os itens </a:t>
            </a:r>
            <a:r>
              <a:rPr lang="pt-BR" altLang="pt-BR" sz="1600" b="1" smtClean="0">
                <a:solidFill>
                  <a:srgbClr val="FF0000"/>
                </a:solidFill>
                <a:latin typeface="Arial" panose="020B0604020202020204" pitchFamily="34" charset="0"/>
                <a:cs typeface="Arial" panose="020B0604020202020204" pitchFamily="34" charset="0"/>
              </a:rPr>
              <a:t>não tratados </a:t>
            </a:r>
            <a:r>
              <a:rPr lang="pt-BR" altLang="pt-BR" sz="1600" smtClean="0">
                <a:solidFill>
                  <a:srgbClr val="FF0000"/>
                </a:solidFill>
                <a:latin typeface="Arial" panose="020B0604020202020204" pitchFamily="34" charset="0"/>
                <a:cs typeface="Arial" panose="020B0604020202020204" pitchFamily="34" charset="0"/>
              </a:rPr>
              <a:t>no corpo do relatório</a:t>
            </a:r>
            <a:r>
              <a:rPr lang="pt-BR" altLang="pt-BR" sz="1600" smtClean="0">
                <a:latin typeface="Arial" panose="020B0604020202020204" pitchFamily="34" charset="0"/>
                <a:cs typeface="Arial" panose="020B0604020202020204" pitchFamily="34" charset="0"/>
              </a:rPr>
              <a:t>, evitando assim a colocação do item ou subitem ausente e com as expressões de que “não se aplicam” ou “não houve conteúdo”;</a:t>
            </a:r>
          </a:p>
          <a:p>
            <a:pPr algn="just">
              <a:spcBef>
                <a:spcPts val="600"/>
              </a:spcBef>
              <a:spcAft>
                <a:spcPts val="600"/>
              </a:spcAft>
            </a:pPr>
            <a:r>
              <a:rPr lang="pt-BR" altLang="pt-BR" sz="1600" smtClean="0">
                <a:latin typeface="Arial" panose="020B0604020202020204" pitchFamily="34" charset="0"/>
                <a:cs typeface="Arial" panose="020B0604020202020204" pitchFamily="34" charset="0"/>
              </a:rPr>
              <a:t>As tabelas, quadros, gráficos, ilustrações devem ser numerados em algarismo arábico, conter título e indicar a fonte de onde foram extraídos os dados; </a:t>
            </a:r>
          </a:p>
          <a:p>
            <a:pPr algn="just">
              <a:spcBef>
                <a:spcPts val="600"/>
              </a:spcBef>
              <a:spcAft>
                <a:spcPts val="600"/>
              </a:spcAft>
            </a:pPr>
            <a:r>
              <a:rPr lang="pt-BR" altLang="pt-BR" sz="1600" smtClean="0">
                <a:latin typeface="Arial" panose="020B0604020202020204" pitchFamily="34" charset="0"/>
                <a:cs typeface="Arial" panose="020B0604020202020204" pitchFamily="34" charset="0"/>
              </a:rPr>
              <a:t>Caso sejam utilizadas relação, figura, tabelas, etc. inseridas no Anexo, devem ser feitas as devidas referências no texto do Relatório;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395536" y="142852"/>
          <a:ext cx="8496944" cy="909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Conteúdo 3"/>
          <p:cNvSpPr>
            <a:spLocks noGrp="1"/>
          </p:cNvSpPr>
          <p:nvPr>
            <p:ph idx="1"/>
          </p:nvPr>
        </p:nvSpPr>
        <p:spPr>
          <a:xfrm>
            <a:off x="323850" y="1125538"/>
            <a:ext cx="8461375" cy="4032250"/>
          </a:xfrm>
        </p:spPr>
        <p:txBody>
          <a:bodyPr/>
          <a:lstStyle/>
          <a:p>
            <a:pPr algn="just">
              <a:spcBef>
                <a:spcPts val="600"/>
              </a:spcBef>
              <a:spcAft>
                <a:spcPts val="600"/>
              </a:spcAft>
            </a:pPr>
            <a:r>
              <a:rPr lang="pt-BR" altLang="pt-BR" sz="1600" smtClean="0">
                <a:latin typeface="Arial" panose="020B0604020202020204" pitchFamily="34" charset="0"/>
                <a:cs typeface="Arial" panose="020B0604020202020204" pitchFamily="34" charset="0"/>
              </a:rPr>
              <a:t>Usar fonte </a:t>
            </a:r>
            <a:r>
              <a:rPr lang="pt-BR" altLang="pt-BR" sz="1600" b="1" smtClean="0">
                <a:latin typeface="Arial" panose="020B0604020202020204" pitchFamily="34" charset="0"/>
                <a:cs typeface="Arial" panose="020B0604020202020204" pitchFamily="34" charset="0"/>
              </a:rPr>
              <a:t>Times New Roman </a:t>
            </a:r>
            <a:r>
              <a:rPr lang="pt-BR" altLang="pt-BR" sz="1600" smtClean="0">
                <a:latin typeface="Arial" panose="020B0604020202020204" pitchFamily="34" charset="0"/>
                <a:cs typeface="Arial" panose="020B0604020202020204" pitchFamily="34" charset="0"/>
              </a:rPr>
              <a:t>tamanho</a:t>
            </a:r>
            <a:r>
              <a:rPr lang="pt-BR" altLang="pt-BR" sz="1600" b="1" smtClean="0">
                <a:latin typeface="Arial" panose="020B0604020202020204" pitchFamily="34" charset="0"/>
                <a:cs typeface="Arial" panose="020B0604020202020204" pitchFamily="34" charset="0"/>
              </a:rPr>
              <a:t> </a:t>
            </a:r>
            <a:r>
              <a:rPr lang="pt-BR" altLang="pt-BR" sz="2000" b="1" smtClean="0">
                <a:latin typeface="Arial" panose="020B0604020202020204" pitchFamily="34" charset="0"/>
                <a:cs typeface="Arial" panose="020B0604020202020204" pitchFamily="34" charset="0"/>
              </a:rPr>
              <a:t>12</a:t>
            </a:r>
            <a:r>
              <a:rPr lang="pt-BR" altLang="pt-BR" sz="1600" smtClean="0">
                <a:latin typeface="Arial" panose="020B0604020202020204" pitchFamily="34" charset="0"/>
                <a:cs typeface="Arial" panose="020B0604020202020204" pitchFamily="34" charset="0"/>
              </a:rPr>
              <a:t> nos textos e </a:t>
            </a:r>
            <a:r>
              <a:rPr lang="pt-BR" altLang="pt-BR" sz="1600" b="1" smtClean="0">
                <a:latin typeface="Arial" panose="020B0604020202020204" pitchFamily="34" charset="0"/>
                <a:cs typeface="Arial" panose="020B0604020202020204" pitchFamily="34" charset="0"/>
              </a:rPr>
              <a:t>Times New Roman </a:t>
            </a:r>
            <a:r>
              <a:rPr lang="pt-BR" altLang="pt-BR" sz="1600" smtClean="0">
                <a:latin typeface="Arial" panose="020B0604020202020204" pitchFamily="34" charset="0"/>
                <a:cs typeface="Arial" panose="020B0604020202020204" pitchFamily="34" charset="0"/>
              </a:rPr>
              <a:t>tamanho </a:t>
            </a:r>
            <a:r>
              <a:rPr lang="pt-BR" altLang="pt-BR" sz="2000" b="1" smtClean="0">
                <a:latin typeface="Arial" panose="020B0604020202020204" pitchFamily="34" charset="0"/>
                <a:cs typeface="Arial" panose="020B0604020202020204" pitchFamily="34" charset="0"/>
              </a:rPr>
              <a:t>10</a:t>
            </a:r>
            <a:r>
              <a:rPr lang="pt-BR" altLang="pt-BR" sz="1600" smtClean="0">
                <a:latin typeface="Arial" panose="020B0604020202020204" pitchFamily="34" charset="0"/>
                <a:cs typeface="Arial" panose="020B0604020202020204" pitchFamily="34" charset="0"/>
              </a:rPr>
              <a:t> nos quadros e tabelas;</a:t>
            </a:r>
          </a:p>
          <a:p>
            <a:pPr algn="just">
              <a:spcBef>
                <a:spcPts val="600"/>
              </a:spcBef>
              <a:spcAft>
                <a:spcPts val="600"/>
              </a:spcAft>
            </a:pPr>
            <a:r>
              <a:rPr lang="pt-BR" altLang="pt-BR" sz="1600" smtClean="0">
                <a:latin typeface="Arial" panose="020B0604020202020204" pitchFamily="34" charset="0"/>
                <a:cs typeface="Arial" panose="020B0604020202020204" pitchFamily="34" charset="0"/>
              </a:rPr>
              <a:t>Evitar a inclusão de documentos em imagem no corpo do texto. Prefira incluir esse tipo de documento no Anexo e fazer menção a ele no texto;</a:t>
            </a:r>
          </a:p>
          <a:p>
            <a:pPr algn="just">
              <a:spcBef>
                <a:spcPts val="600"/>
              </a:spcBef>
              <a:spcAft>
                <a:spcPts val="600"/>
              </a:spcAft>
            </a:pPr>
            <a:r>
              <a:rPr lang="pt-BR" altLang="pt-BR" sz="1600" smtClean="0">
                <a:latin typeface="Arial" panose="020B0604020202020204" pitchFamily="34" charset="0"/>
                <a:cs typeface="Arial" panose="020B0604020202020204" pitchFamily="34" charset="0"/>
              </a:rPr>
              <a:t>Evitar a inclusão de fotos no Relatório. Isso  prejudica a visualização rápida do Relatório pelos usuários da informação, além de consumir memória no armazenamento;</a:t>
            </a:r>
          </a:p>
          <a:p>
            <a:pPr algn="just">
              <a:spcBef>
                <a:spcPts val="600"/>
              </a:spcBef>
              <a:spcAft>
                <a:spcPts val="600"/>
              </a:spcAft>
            </a:pPr>
            <a:r>
              <a:rPr lang="pt-BR" altLang="pt-BR" sz="1600" smtClean="0">
                <a:latin typeface="Arial" panose="020B0604020202020204" pitchFamily="34" charset="0"/>
                <a:cs typeface="Arial" panose="020B0604020202020204" pitchFamily="34" charset="0"/>
              </a:rPr>
              <a:t>Numerar as páginas sequencialmente, iniciando a </a:t>
            </a:r>
            <a:r>
              <a:rPr lang="pt-BR" altLang="pt-BR" sz="1600" b="1" smtClean="0">
                <a:latin typeface="Arial" panose="020B0604020202020204" pitchFamily="34" charset="0"/>
                <a:cs typeface="Arial" panose="020B0604020202020204" pitchFamily="34" charset="0"/>
              </a:rPr>
              <a:t>contagem </a:t>
            </a:r>
            <a:r>
              <a:rPr lang="pt-BR" altLang="pt-BR" sz="1600" smtClean="0">
                <a:latin typeface="Arial" panose="020B0604020202020204" pitchFamily="34" charset="0"/>
                <a:cs typeface="Arial" panose="020B0604020202020204" pitchFamily="34" charset="0"/>
              </a:rPr>
              <a:t>a partir da Folha de Rosto e </a:t>
            </a:r>
            <a:r>
              <a:rPr lang="pt-BR" altLang="pt-BR" sz="1600" b="1" smtClean="0">
                <a:latin typeface="Arial" panose="020B0604020202020204" pitchFamily="34" charset="0"/>
                <a:cs typeface="Arial" panose="020B0604020202020204" pitchFamily="34" charset="0"/>
              </a:rPr>
              <a:t>expressando</a:t>
            </a:r>
            <a:r>
              <a:rPr lang="pt-BR" altLang="pt-BR" sz="1600" smtClean="0">
                <a:latin typeface="Arial" panose="020B0604020202020204" pitchFamily="34" charset="0"/>
                <a:cs typeface="Arial" panose="020B0604020202020204" pitchFamily="34" charset="0"/>
              </a:rPr>
              <a:t> a numeração somente a partir do Sumário.</a:t>
            </a:r>
            <a:endParaRPr lang="pt-BR" altLang="pt-BR" sz="1400" smtClean="0">
              <a:latin typeface="Arial" panose="020B0604020202020204" pitchFamily="34" charset="0"/>
              <a:cs typeface="Arial" panose="020B0604020202020204" pitchFamily="34" charset="0"/>
            </a:endParaRPr>
          </a:p>
          <a:p>
            <a:pPr algn="just">
              <a:spcBef>
                <a:spcPts val="600"/>
              </a:spcBef>
              <a:spcAft>
                <a:spcPts val="600"/>
              </a:spcAft>
            </a:pPr>
            <a:endParaRPr lang="pt-BR" altLang="pt-BR" sz="1600"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251520" y="142852"/>
          <a:ext cx="8496944"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7" name="Espaço Reservado para Conteúdo 3"/>
          <p:cNvSpPr>
            <a:spLocks noGrp="1"/>
          </p:cNvSpPr>
          <p:nvPr>
            <p:ph idx="1"/>
          </p:nvPr>
        </p:nvSpPr>
        <p:spPr>
          <a:xfrm>
            <a:off x="142875" y="1143000"/>
            <a:ext cx="8786813" cy="4857750"/>
          </a:xfrm>
        </p:spPr>
        <p:txBody>
          <a:bodyPr/>
          <a:lstStyle/>
          <a:p>
            <a:pPr>
              <a:spcBef>
                <a:spcPts val="600"/>
              </a:spcBef>
              <a:spcAft>
                <a:spcPts val="600"/>
              </a:spcAft>
            </a:pPr>
            <a:endParaRPr lang="pt-BR" altLang="pt-BR" sz="1800" smtClean="0">
              <a:latin typeface="Arial" panose="020B0604020202020204" pitchFamily="34" charset="0"/>
              <a:cs typeface="Arial" panose="020B0604020202020204" pitchFamily="34" charset="0"/>
            </a:endParaRPr>
          </a:p>
          <a:p>
            <a:pPr>
              <a:spcBef>
                <a:spcPts val="600"/>
              </a:spcBef>
              <a:spcAft>
                <a:spcPts val="600"/>
              </a:spcAft>
            </a:pPr>
            <a:endParaRPr lang="pt-BR" altLang="pt-BR" sz="18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p:txBody>
      </p:sp>
      <p:sp>
        <p:nvSpPr>
          <p:cNvPr id="6" name="Espaço Reservado para Conteúdo 3"/>
          <p:cNvSpPr txBox="1">
            <a:spLocks/>
          </p:cNvSpPr>
          <p:nvPr/>
        </p:nvSpPr>
        <p:spPr bwMode="auto">
          <a:xfrm>
            <a:off x="468313" y="1428750"/>
            <a:ext cx="813593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600"/>
              </a:spcBef>
              <a:spcAft>
                <a:spcPts val="600"/>
              </a:spcAft>
              <a:buFont typeface="Arial" panose="020B0604020202020204" pitchFamily="34" charset="0"/>
              <a:buChar char="•"/>
            </a:pPr>
            <a:r>
              <a:rPr lang="pt-BR" altLang="pt-BR" sz="1600">
                <a:cs typeface="Arial" panose="020B0604020202020204" pitchFamily="34" charset="0"/>
              </a:rPr>
              <a:t>Não é necessário assinar o RG;</a:t>
            </a:r>
          </a:p>
          <a:p>
            <a:pPr algn="just">
              <a:spcBef>
                <a:spcPts val="600"/>
              </a:spcBef>
              <a:spcAft>
                <a:spcPts val="600"/>
              </a:spcAft>
              <a:buFont typeface="Arial" panose="020B0604020202020204" pitchFamily="34" charset="0"/>
              <a:buChar char="•"/>
            </a:pPr>
            <a:r>
              <a:rPr lang="pt-BR" altLang="pt-BR" sz="1600">
                <a:cs typeface="Arial" panose="020B0604020202020204" pitchFamily="34" charset="0"/>
              </a:rPr>
              <a:t>Documentos que precisam ser “escaneados” (declarações, pareceres, etc.) devem preferencialmente ser colocados no Anexo;</a:t>
            </a:r>
          </a:p>
          <a:p>
            <a:pPr algn="just">
              <a:spcBef>
                <a:spcPts val="600"/>
              </a:spcBef>
              <a:spcAft>
                <a:spcPts val="600"/>
              </a:spcAft>
              <a:buFont typeface="Arial" panose="020B0604020202020204" pitchFamily="34" charset="0"/>
              <a:buChar char="•"/>
            </a:pPr>
            <a:r>
              <a:rPr lang="pt-BR" altLang="pt-BR" sz="1600">
                <a:cs typeface="Arial" panose="020B0604020202020204" pitchFamily="34" charset="0"/>
              </a:rPr>
              <a:t>Atenção à COERÊNCIA  e à COESÃO, bem como à CLAREZA e à CONCISÃO do texto, sem se esquecer da completude das informações a serem prestadas. </a:t>
            </a:r>
            <a:r>
              <a:rPr lang="pt-BR" altLang="pt-BR" sz="1600" b="1">
                <a:cs typeface="Arial" panose="020B0604020202020204" pitchFamily="34" charset="0"/>
              </a:rPr>
              <a:t>Relatório extenso não significa Relatório Bom</a:t>
            </a:r>
            <a:r>
              <a:rPr lang="pt-BR" altLang="pt-BR" sz="1600">
                <a:cs typeface="Arial" panose="020B0604020202020204" pitchFamily="34" charset="0"/>
              </a:rPr>
              <a:t>;</a:t>
            </a:r>
          </a:p>
          <a:p>
            <a:pPr algn="just">
              <a:spcBef>
                <a:spcPts val="600"/>
              </a:spcBef>
              <a:spcAft>
                <a:spcPts val="600"/>
              </a:spcAft>
              <a:buFont typeface="Arial" panose="020B0604020202020204" pitchFamily="34" charset="0"/>
              <a:buChar char="•"/>
            </a:pPr>
            <a:r>
              <a:rPr lang="pt-BR" altLang="pt-BR" sz="1600">
                <a:cs typeface="Arial" panose="020B0604020202020204" pitchFamily="34" charset="0"/>
              </a:rPr>
              <a:t>O Relatório de Gestão não pode ser um instrumento de exaltação pura e simples da gestão. Deve relatar os fatos relevantes da gestão no exercício, que devem ser corroborados por dados consistentes. Deve, sobretudo, servir à reflexão dos gestores sobre como foi o desempenho da sua gestão num determinado exercício;</a:t>
            </a:r>
          </a:p>
          <a:p>
            <a:pPr algn="just">
              <a:spcBef>
                <a:spcPts val="600"/>
              </a:spcBef>
              <a:spcAft>
                <a:spcPts val="600"/>
              </a:spcAft>
              <a:buFont typeface="Arial" panose="020B0604020202020204" pitchFamily="34" charset="0"/>
              <a:buChar char="•"/>
            </a:pPr>
            <a:r>
              <a:rPr lang="pt-BR" altLang="pt-BR" sz="1600">
                <a:cs typeface="Arial" panose="020B0604020202020204" pitchFamily="34" charset="0"/>
              </a:rPr>
              <a:t>O Relatório de Gestão, além de ser um instrumento para os órgãos de controle e de autorreflexão sobre a gestão, é também uma forma de prestar contas à sociedade. Lembre-se de que o RG da sua Unidade será publicado na </a:t>
            </a:r>
            <a:r>
              <a:rPr lang="pt-BR" altLang="pt-BR" sz="1600" i="1">
                <a:cs typeface="Arial" panose="020B0604020202020204" pitchFamily="34" charset="0"/>
              </a:rPr>
              <a:t>Internet</a:t>
            </a:r>
            <a:r>
              <a:rPr lang="pt-BR" altLang="pt-BR" sz="1600">
                <a:cs typeface="Arial" panose="020B0604020202020204" pitchFamily="34" charset="0"/>
              </a:rPr>
              <a:t>, com acesso amplo e irrestrito.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395536" y="142852"/>
          <a:ext cx="8496944" cy="909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Conteúdo 3"/>
          <p:cNvSpPr>
            <a:spLocks noGrp="1"/>
          </p:cNvSpPr>
          <p:nvPr>
            <p:ph idx="1"/>
          </p:nvPr>
        </p:nvSpPr>
        <p:spPr>
          <a:xfrm>
            <a:off x="395288" y="1341438"/>
            <a:ext cx="8389937" cy="4086225"/>
          </a:xfrm>
        </p:spPr>
        <p:txBody>
          <a:bodyPr/>
          <a:lstStyle/>
          <a:p>
            <a:pPr algn="just">
              <a:spcBef>
                <a:spcPts val="600"/>
              </a:spcBef>
              <a:spcAft>
                <a:spcPts val="600"/>
              </a:spcAft>
            </a:pPr>
            <a:r>
              <a:rPr lang="pt-BR" altLang="pt-BR" sz="2000" smtClean="0">
                <a:latin typeface="Arial" panose="020B0604020202020204" pitchFamily="34" charset="0"/>
                <a:cs typeface="Arial" panose="020B0604020202020204" pitchFamily="34" charset="0"/>
              </a:rPr>
              <a:t>Após o último capítulo de conteúdos, sugere-se abrir capítulo ou seção específica para tratar, de forma sucinta, das conclusões do dirigente sobre a atuação da UJ exercício de referência do relatório de gestão. A título de sugestão, este capítulo pode compreender, entre outros, relatos sobre: </a:t>
            </a:r>
          </a:p>
          <a:p>
            <a:pPr lvl="1" algn="just">
              <a:spcBef>
                <a:spcPts val="600"/>
              </a:spcBef>
              <a:spcAft>
                <a:spcPts val="600"/>
              </a:spcAft>
            </a:pPr>
            <a:r>
              <a:rPr lang="pt-BR" altLang="pt-BR" sz="1600" smtClean="0">
                <a:latin typeface="Arial" panose="020B0604020202020204" pitchFamily="34" charset="0"/>
                <a:cs typeface="Arial" panose="020B0604020202020204" pitchFamily="34" charset="0"/>
              </a:rPr>
              <a:t>Resultados mais marcantes, positiva e negativamente, e impactos nos resultados do exercício;</a:t>
            </a:r>
          </a:p>
          <a:p>
            <a:pPr lvl="1" algn="just">
              <a:spcBef>
                <a:spcPts val="600"/>
              </a:spcBef>
              <a:spcAft>
                <a:spcPts val="600"/>
              </a:spcAft>
            </a:pPr>
            <a:r>
              <a:rPr lang="pt-BR" altLang="pt-BR" sz="1600" smtClean="0">
                <a:latin typeface="Arial" panose="020B0604020202020204" pitchFamily="34" charset="0"/>
                <a:cs typeface="Arial" panose="020B0604020202020204" pitchFamily="34" charset="0"/>
              </a:rPr>
              <a:t>Estratégias mais importantes para a manutenção e ampliação da atuação da UJ e para mitigação dos riscos para a atuação da UJ nos próximos exercícios</a:t>
            </a:r>
          </a:p>
          <a:p>
            <a:pPr lvl="1" algn="just">
              <a:spcBef>
                <a:spcPts val="600"/>
              </a:spcBef>
              <a:spcAft>
                <a:spcPts val="600"/>
              </a:spcAft>
            </a:pPr>
            <a:r>
              <a:rPr lang="pt-BR" altLang="pt-BR" sz="1600" smtClean="0">
                <a:latin typeface="Arial" panose="020B0604020202020204" pitchFamily="34" charset="0"/>
                <a:cs typeface="Arial" panose="020B0604020202020204" pitchFamily="34" charset="0"/>
              </a:rPr>
              <a:t>Perspectivas quanto ao ambiente e à atuação da UJ nos exercícios seguintes.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642910" y="142852"/>
          <a:ext cx="7961538"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5" name="Espaço Reservado para Conteúdo 3"/>
          <p:cNvSpPr>
            <a:spLocks noGrp="1"/>
          </p:cNvSpPr>
          <p:nvPr>
            <p:ph idx="1"/>
          </p:nvPr>
        </p:nvSpPr>
        <p:spPr>
          <a:xfrm>
            <a:off x="142875" y="1143000"/>
            <a:ext cx="8786813" cy="4857750"/>
          </a:xfrm>
        </p:spPr>
        <p:txBody>
          <a:bodyPr/>
          <a:lstStyle/>
          <a:p>
            <a:pPr>
              <a:spcBef>
                <a:spcPts val="600"/>
              </a:spcBef>
              <a:spcAft>
                <a:spcPts val="600"/>
              </a:spcAft>
            </a:pPr>
            <a:endParaRPr lang="pt-BR" altLang="pt-BR" sz="1800" smtClean="0">
              <a:latin typeface="Arial" panose="020B0604020202020204" pitchFamily="34" charset="0"/>
              <a:cs typeface="Arial" panose="020B0604020202020204" pitchFamily="34" charset="0"/>
            </a:endParaRPr>
          </a:p>
          <a:p>
            <a:pPr>
              <a:spcBef>
                <a:spcPts val="600"/>
              </a:spcBef>
              <a:spcAft>
                <a:spcPts val="600"/>
              </a:spcAft>
            </a:pPr>
            <a:endParaRPr lang="pt-BR" altLang="pt-BR" sz="18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p:txBody>
      </p:sp>
      <p:sp>
        <p:nvSpPr>
          <p:cNvPr id="6" name="Espaço Reservado para Conteúdo 3"/>
          <p:cNvSpPr txBox="1">
            <a:spLocks/>
          </p:cNvSpPr>
          <p:nvPr/>
        </p:nvSpPr>
        <p:spPr bwMode="auto">
          <a:xfrm>
            <a:off x="214313" y="1071563"/>
            <a:ext cx="8572500" cy="5237162"/>
          </a:xfrm>
          <a:prstGeom prst="rect">
            <a:avLst/>
          </a:prstGeom>
          <a:noFill/>
          <a:ln w="9525">
            <a:noFill/>
            <a:miter lim="800000"/>
            <a:headEnd/>
            <a:tailEnd/>
          </a:ln>
        </p:spPr>
        <p:txBody>
          <a:bodyPr/>
          <a:lstStyle/>
          <a:p>
            <a:pPr marL="90488" eaLnBrk="0" hangingPunct="0">
              <a:spcBef>
                <a:spcPct val="20000"/>
              </a:spcBef>
              <a:defRPr/>
            </a:pPr>
            <a:r>
              <a:rPr lang="pt-BR" dirty="0">
                <a:solidFill>
                  <a:schemeClr val="tx2"/>
                </a:solidFill>
                <a:latin typeface="Arial" charset="0"/>
                <a:cs typeface="Arial" charset="0"/>
              </a:rPr>
              <a:t>Devem constar do Capítulo “Anexos” do Relatório de Gestão os seguintes documentos e outros que, em razão do tamanho, seja desaconselhável sua inserção diretamente no texto do RG:</a:t>
            </a:r>
          </a:p>
          <a:p>
            <a:pPr marL="800100" lvl="1" indent="-342900" eaLnBrk="0" hangingPunct="0">
              <a:spcBef>
                <a:spcPts val="600"/>
              </a:spcBef>
              <a:spcAft>
                <a:spcPts val="600"/>
              </a:spcAft>
              <a:buFont typeface="Wingdings" pitchFamily="2" charset="2"/>
              <a:buChar char="§"/>
              <a:defRPr/>
            </a:pPr>
            <a:r>
              <a:rPr lang="pt-BR" sz="1600" dirty="0">
                <a:solidFill>
                  <a:schemeClr val="tx2"/>
                </a:solidFill>
                <a:latin typeface="Arial" charset="0"/>
                <a:cs typeface="Arial" charset="0"/>
              </a:rPr>
              <a:t>Demonstrações Contábeis;</a:t>
            </a:r>
          </a:p>
          <a:p>
            <a:pPr marL="800100" lvl="1" indent="-342900" eaLnBrk="0" hangingPunct="0">
              <a:spcBef>
                <a:spcPts val="600"/>
              </a:spcBef>
              <a:spcAft>
                <a:spcPts val="600"/>
              </a:spcAft>
              <a:buFont typeface="Wingdings" pitchFamily="2" charset="2"/>
              <a:buChar char="§"/>
              <a:defRPr/>
            </a:pPr>
            <a:r>
              <a:rPr lang="pt-BR" sz="1600" dirty="0">
                <a:solidFill>
                  <a:schemeClr val="tx2"/>
                </a:solidFill>
                <a:latin typeface="Arial" charset="0"/>
                <a:cs typeface="Arial" charset="0"/>
              </a:rPr>
              <a:t>Notas Explicativas;</a:t>
            </a:r>
          </a:p>
          <a:p>
            <a:pPr marL="800100" lvl="1" indent="-342900" eaLnBrk="0" hangingPunct="0">
              <a:spcBef>
                <a:spcPts val="600"/>
              </a:spcBef>
              <a:spcAft>
                <a:spcPts val="600"/>
              </a:spcAft>
              <a:buFont typeface="Wingdings" pitchFamily="2" charset="2"/>
              <a:buChar char="§"/>
              <a:defRPr/>
            </a:pPr>
            <a:r>
              <a:rPr lang="pt-BR" sz="1600" dirty="0">
                <a:solidFill>
                  <a:schemeClr val="tx2"/>
                </a:solidFill>
                <a:latin typeface="Arial" charset="0"/>
                <a:cs typeface="Arial" charset="0"/>
              </a:rPr>
              <a:t>Declarações;</a:t>
            </a:r>
          </a:p>
          <a:p>
            <a:pPr marL="800100" lvl="1" indent="-342900" eaLnBrk="0" hangingPunct="0">
              <a:spcBef>
                <a:spcPts val="600"/>
              </a:spcBef>
              <a:spcAft>
                <a:spcPts val="600"/>
              </a:spcAft>
              <a:buFont typeface="Wingdings" pitchFamily="2" charset="2"/>
              <a:buChar char="§"/>
              <a:defRPr/>
            </a:pPr>
            <a:r>
              <a:rPr lang="pt-BR" sz="1600" dirty="0">
                <a:solidFill>
                  <a:schemeClr val="tx2"/>
                </a:solidFill>
                <a:latin typeface="Arial" charset="0"/>
                <a:cs typeface="Arial" charset="0"/>
              </a:rPr>
              <a:t>Pareceres de outras instâncias sobre a gestão;</a:t>
            </a:r>
          </a:p>
          <a:p>
            <a:pPr marL="800100" lvl="1" indent="-342900" eaLnBrk="0" hangingPunct="0">
              <a:spcBef>
                <a:spcPts val="600"/>
              </a:spcBef>
              <a:spcAft>
                <a:spcPts val="600"/>
              </a:spcAft>
              <a:buFont typeface="Wingdings" pitchFamily="2" charset="2"/>
              <a:buChar char="§"/>
              <a:defRPr/>
            </a:pPr>
            <a:r>
              <a:rPr lang="pt-BR" sz="1600" dirty="0">
                <a:solidFill>
                  <a:schemeClr val="tx2"/>
                </a:solidFill>
                <a:latin typeface="Arial" charset="0"/>
                <a:cs typeface="Arial" charset="0"/>
              </a:rPr>
              <a:t>Eventuais correspondências, cuja anexação ao RG seja imprescindível;</a:t>
            </a:r>
          </a:p>
          <a:p>
            <a:pPr marL="800100" lvl="1" indent="-342900" eaLnBrk="0" hangingPunct="0">
              <a:spcBef>
                <a:spcPct val="20000"/>
              </a:spcBef>
              <a:buFont typeface="Wingdings" pitchFamily="2" charset="2"/>
              <a:buChar char="§"/>
              <a:defRPr/>
            </a:pPr>
            <a:endParaRPr lang="pt-BR" sz="1600" dirty="0">
              <a:solidFill>
                <a:schemeClr val="tx2"/>
              </a:solidFill>
              <a:latin typeface="Arial" charset="0"/>
              <a:cs typeface="Arial" charset="0"/>
            </a:endParaRPr>
          </a:p>
          <a:p>
            <a:pPr marL="342900" indent="-342900" eaLnBrk="0" hangingPunct="0">
              <a:spcBef>
                <a:spcPct val="20000"/>
              </a:spcBef>
              <a:buFont typeface="Wingdings" pitchFamily="2" charset="2"/>
              <a:buChar char="§"/>
              <a:defRPr/>
            </a:pPr>
            <a:endParaRPr lang="pt-BR" sz="1600" dirty="0">
              <a:solidFill>
                <a:schemeClr val="tx2"/>
              </a:solidFill>
              <a:latin typeface="Arial" charset="0"/>
              <a:cs typeface="Arial" charset="0"/>
            </a:endParaRPr>
          </a:p>
          <a:p>
            <a:pPr marL="342900" indent="-342900" eaLnBrk="0" hangingPunct="0">
              <a:spcBef>
                <a:spcPct val="20000"/>
              </a:spcBef>
              <a:buFont typeface="Wingdings" pitchFamily="2" charset="2"/>
              <a:buChar char="§"/>
              <a:defRPr/>
            </a:pPr>
            <a:endParaRPr lang="pt-BR" sz="1600" dirty="0">
              <a:solidFill>
                <a:schemeClr val="tx2"/>
              </a:solidFill>
              <a:latin typeface="Arial" charset="0"/>
              <a:cs typeface="Arial" charset="0"/>
            </a:endParaRPr>
          </a:p>
          <a:p>
            <a:pPr marL="342900" indent="-342900" eaLnBrk="0" hangingPunct="0">
              <a:spcBef>
                <a:spcPct val="20000"/>
              </a:spcBef>
              <a:defRPr/>
            </a:pPr>
            <a:endParaRPr lang="pt-BR" sz="1600" dirty="0">
              <a:solidFill>
                <a:schemeClr val="tx2"/>
              </a:solidFill>
              <a:latin typeface="Arial" charset="0"/>
              <a:cs typeface="Arial" charset="0"/>
            </a:endParaRPr>
          </a:p>
          <a:p>
            <a:pPr marL="342900" indent="-342900" eaLnBrk="0" hangingPunct="0">
              <a:spcBef>
                <a:spcPct val="20000"/>
              </a:spcBef>
              <a:buFont typeface="Wingdings" pitchFamily="2" charset="2"/>
              <a:buChar char="§"/>
              <a:defRPr/>
            </a:pPr>
            <a:endParaRPr lang="pt-BR" sz="1600" dirty="0">
              <a:solidFill>
                <a:schemeClr val="tx2"/>
              </a:solidFill>
              <a:latin typeface="Arial" charset="0"/>
              <a:cs typeface="Arial" charset="0"/>
            </a:endParaRPr>
          </a:p>
          <a:p>
            <a:pPr marL="342900" indent="-342900" eaLnBrk="0" hangingPunct="0">
              <a:spcBef>
                <a:spcPct val="20000"/>
              </a:spcBef>
              <a:buFont typeface="Wingdings" pitchFamily="2" charset="2"/>
              <a:buChar char="§"/>
              <a:defRPr/>
            </a:pPr>
            <a:endParaRPr lang="pt-BR" sz="1600" dirty="0">
              <a:solidFill>
                <a:schemeClr val="tx2"/>
              </a:solidFill>
              <a:latin typeface="Arial" charset="0"/>
              <a:cs typeface="Arial" charset="0"/>
            </a:endParaRPr>
          </a:p>
        </p:txBody>
      </p:sp>
      <p:sp>
        <p:nvSpPr>
          <p:cNvPr id="7" name="CaixaDeTexto 6"/>
          <p:cNvSpPr txBox="1"/>
          <p:nvPr/>
        </p:nvSpPr>
        <p:spPr>
          <a:xfrm>
            <a:off x="1857375" y="3929063"/>
            <a:ext cx="4857750" cy="64611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pt-BR" b="1" u="sng" dirty="0"/>
              <a:t>Importante:</a:t>
            </a:r>
            <a:r>
              <a:rPr lang="pt-BR" b="1" dirty="0"/>
              <a:t>  Os documentos apostos no Anexo devem ser referenciados no texto do RG.</a:t>
            </a:r>
          </a:p>
        </p:txBody>
      </p:sp>
      <p:sp>
        <p:nvSpPr>
          <p:cNvPr id="8" name="CaixaDeTexto 7"/>
          <p:cNvSpPr txBox="1"/>
          <p:nvPr/>
        </p:nvSpPr>
        <p:spPr>
          <a:xfrm>
            <a:off x="1857375" y="5000625"/>
            <a:ext cx="4857750"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pt-BR" b="1" u="sng" dirty="0"/>
              <a:t>Importante:</a:t>
            </a:r>
            <a:r>
              <a:rPr lang="pt-BR" b="1" dirty="0"/>
              <a:t>  O Anexo e as demais partes do RG devem ser convertidos em PDF em documento único (há programas disponíveis gratuitamente para isso).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ox(in)">
                                      <p:cBhvr>
                                        <p:cTn id="49" dur="500"/>
                                        <p:tgtEl>
                                          <p:spTgt spid="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ox(in)">
                                      <p:cBhvr>
                                        <p:cTn id="54" dur="500"/>
                                        <p:tgtEl>
                                          <p:spTgt spid="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0" presetClass="emph" presetSubtype="0" fill="hold" grpId="1" nodeType="clickEffect">
                                  <p:stCondLst>
                                    <p:cond delay="0"/>
                                  </p:stCondLst>
                                  <p:childTnLst>
                                    <p:animClr clrSpc="hsl" dir="cw">
                                      <p:cBhvr override="childStyle">
                                        <p:cTn id="58" dur="500" fill="hold"/>
                                        <p:tgtEl>
                                          <p:spTgt spid="8"/>
                                        </p:tgtEl>
                                        <p:attrNameLst>
                                          <p:attrName>style.color</p:attrName>
                                        </p:attrNameLst>
                                      </p:cBhvr>
                                      <p:by>
                                        <p:hsl h="0" s="12549" l="25098"/>
                                      </p:by>
                                    </p:animClr>
                                    <p:animClr clrSpc="hsl" dir="cw">
                                      <p:cBhvr>
                                        <p:cTn id="59" dur="500" fill="hold"/>
                                        <p:tgtEl>
                                          <p:spTgt spid="8"/>
                                        </p:tgtEl>
                                        <p:attrNameLst>
                                          <p:attrName>fillcolor</p:attrName>
                                        </p:attrNameLst>
                                      </p:cBhvr>
                                      <p:by>
                                        <p:hsl h="0" s="12549" l="25098"/>
                                      </p:by>
                                    </p:animClr>
                                    <p:animClr clrSpc="hsl" dir="cw">
                                      <p:cBhvr>
                                        <p:cTn id="60" dur="500" fill="hold"/>
                                        <p:tgtEl>
                                          <p:spTgt spid="8"/>
                                        </p:tgtEl>
                                        <p:attrNameLst>
                                          <p:attrName>stroke.color</p:attrName>
                                        </p:attrNameLst>
                                      </p:cBhvr>
                                      <p:by>
                                        <p:hsl h="0" s="12549" l="25098"/>
                                      </p:by>
                                    </p:animClr>
                                    <p:set>
                                      <p:cBhvr>
                                        <p:cTn id="61"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642910" y="285728"/>
          <a:ext cx="7786742" cy="91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9" name="Espaço Reservado para Conteúdo 3"/>
          <p:cNvSpPr>
            <a:spLocks noGrp="1"/>
          </p:cNvSpPr>
          <p:nvPr>
            <p:ph idx="1"/>
          </p:nvPr>
        </p:nvSpPr>
        <p:spPr>
          <a:xfrm>
            <a:off x="142875" y="1143000"/>
            <a:ext cx="8786813" cy="4857750"/>
          </a:xfrm>
        </p:spPr>
        <p:txBody>
          <a:bodyPr/>
          <a:lstStyle/>
          <a:p>
            <a:pPr>
              <a:spcBef>
                <a:spcPts val="600"/>
              </a:spcBef>
              <a:spcAft>
                <a:spcPts val="600"/>
              </a:spcAft>
            </a:pPr>
            <a:endParaRPr lang="pt-BR" altLang="pt-BR" sz="1800" smtClean="0">
              <a:latin typeface="Arial" panose="020B0604020202020204" pitchFamily="34" charset="0"/>
              <a:cs typeface="Arial" panose="020B0604020202020204" pitchFamily="34" charset="0"/>
            </a:endParaRPr>
          </a:p>
          <a:p>
            <a:pPr>
              <a:spcBef>
                <a:spcPts val="600"/>
              </a:spcBef>
              <a:spcAft>
                <a:spcPts val="600"/>
              </a:spcAft>
            </a:pPr>
            <a:endParaRPr lang="pt-BR" altLang="pt-BR" sz="18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p:txBody>
      </p:sp>
      <p:sp>
        <p:nvSpPr>
          <p:cNvPr id="6" name="Espaço Reservado para Conteúdo 3"/>
          <p:cNvSpPr txBox="1">
            <a:spLocks/>
          </p:cNvSpPr>
          <p:nvPr/>
        </p:nvSpPr>
        <p:spPr bwMode="auto">
          <a:xfrm>
            <a:off x="179388" y="1500188"/>
            <a:ext cx="8607425"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5250" indent="-4763"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1200"/>
              </a:spcBef>
              <a:spcAft>
                <a:spcPts val="600"/>
              </a:spcAft>
            </a:pPr>
            <a:r>
              <a:rPr lang="pt-BR" altLang="pt-BR">
                <a:solidFill>
                  <a:schemeClr val="tx2"/>
                </a:solidFill>
                <a:cs typeface="Arial" panose="020B0604020202020204" pitchFamily="34" charset="0"/>
              </a:rPr>
              <a:t>Além da estrutura já mencionada em </a:t>
            </a:r>
            <a:r>
              <a:rPr lang="pt-BR" altLang="pt-BR" i="1">
                <a:solidFill>
                  <a:schemeClr val="tx2"/>
                </a:solidFill>
                <a:cs typeface="Arial" panose="020B0604020202020204" pitchFamily="34" charset="0"/>
              </a:rPr>
              <a:t>slides</a:t>
            </a:r>
            <a:r>
              <a:rPr lang="pt-BR" altLang="pt-BR">
                <a:solidFill>
                  <a:schemeClr val="tx2"/>
                </a:solidFill>
                <a:cs typeface="Arial" panose="020B0604020202020204" pitchFamily="34" charset="0"/>
              </a:rPr>
              <a:t> anteriores, o formato do Relatório de Gestão é, também, ponto fundamental a ser observado pela Unidade, pois ...</a:t>
            </a:r>
          </a:p>
          <a:p>
            <a:pPr lvl="1">
              <a:spcBef>
                <a:spcPts val="1200"/>
              </a:spcBef>
              <a:spcAft>
                <a:spcPts val="600"/>
              </a:spcAft>
              <a:buFont typeface="Wingdings" panose="05000000000000000000" pitchFamily="2" charset="2"/>
              <a:buChar char="§"/>
            </a:pPr>
            <a:r>
              <a:rPr lang="pt-BR" altLang="pt-BR">
                <a:solidFill>
                  <a:schemeClr val="tx2"/>
                </a:solidFill>
                <a:cs typeface="Arial" panose="020B0604020202020204" pitchFamily="34" charset="0"/>
              </a:rPr>
              <a:t>A entrega eletrônica ao TCU, exige um padrão;</a:t>
            </a:r>
          </a:p>
          <a:p>
            <a:pPr lvl="1">
              <a:spcBef>
                <a:spcPts val="1200"/>
              </a:spcBef>
              <a:spcAft>
                <a:spcPts val="600"/>
              </a:spcAft>
              <a:buFont typeface="Wingdings" panose="05000000000000000000" pitchFamily="2" charset="2"/>
              <a:buChar char="§"/>
            </a:pPr>
            <a:r>
              <a:rPr lang="pt-BR" altLang="pt-BR">
                <a:solidFill>
                  <a:schemeClr val="tx2"/>
                </a:solidFill>
                <a:cs typeface="Arial" panose="020B0604020202020204" pitchFamily="34" charset="0"/>
              </a:rPr>
              <a:t>Dada a extensão do documento, é importante possibilitar ao leitor a busca por palavras contidas no texto;</a:t>
            </a:r>
          </a:p>
          <a:p>
            <a:pPr lvl="1">
              <a:spcBef>
                <a:spcPts val="1200"/>
              </a:spcBef>
              <a:spcAft>
                <a:spcPts val="600"/>
              </a:spcAft>
              <a:buFont typeface="Wingdings" panose="05000000000000000000" pitchFamily="2" charset="2"/>
              <a:buChar char="§"/>
            </a:pPr>
            <a:r>
              <a:rPr lang="pt-BR" altLang="pt-BR">
                <a:solidFill>
                  <a:schemeClr val="tx2"/>
                </a:solidFill>
                <a:cs typeface="Arial" panose="020B0604020202020204" pitchFamily="34" charset="0"/>
              </a:rPr>
              <a:t>A qualidade da apresentação do RG reflete a imagem da própria Unidade Jurisdicionada;</a:t>
            </a:r>
          </a:p>
          <a:p>
            <a:pPr lvl="1">
              <a:spcBef>
                <a:spcPts val="1200"/>
              </a:spcBef>
              <a:spcAft>
                <a:spcPts val="600"/>
              </a:spcAft>
              <a:buFont typeface="Wingdings" panose="05000000000000000000" pitchFamily="2" charset="2"/>
              <a:buChar char="§"/>
            </a:pPr>
            <a:r>
              <a:rPr lang="pt-BR" altLang="pt-BR">
                <a:solidFill>
                  <a:schemeClr val="tx2"/>
                </a:solidFill>
                <a:cs typeface="Arial" panose="020B0604020202020204" pitchFamily="34" charset="0"/>
              </a:rPr>
              <a:t>O Relatório deve despertar interesse no leitor e facilitar sua leitura e compreensão da atuação da unidade jurisdicionada</a:t>
            </a:r>
            <a:endParaRPr lang="pt-BR" altLang="pt-BR" sz="1600">
              <a:solidFill>
                <a:schemeClr val="tx2"/>
              </a:solidFill>
              <a:cs typeface="Arial" panose="020B0604020202020204" pitchFamily="34" charset="0"/>
            </a:endParaRPr>
          </a:p>
        </p:txBody>
      </p:sp>
      <p:sp>
        <p:nvSpPr>
          <p:cNvPr id="7" name="CaixaDeTexto 6"/>
          <p:cNvSpPr txBox="1"/>
          <p:nvPr/>
        </p:nvSpPr>
        <p:spPr>
          <a:xfrm>
            <a:off x="611188" y="5157788"/>
            <a:ext cx="7993062" cy="64611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pt-BR" dirty="0"/>
              <a:t>Por isso, apresentam-se a seguir algumas recomendações quanto ao formato do RG. </a:t>
            </a:r>
          </a:p>
          <a:p>
            <a:pPr algn="ctr">
              <a:defRPr/>
            </a:pPr>
            <a:r>
              <a:rPr lang="pt-BR" b="1" dirty="0"/>
              <a:t>Veja também o Anexo III da DN TCU 127/2013</a:t>
            </a:r>
            <a:r>
              <a:rPr lang="pt-BR"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mph" presetSubtype="0" fill="hold" grpId="1" nodeType="clickEffect">
                                  <p:stCondLst>
                                    <p:cond delay="0"/>
                                  </p:stCondLst>
                                  <p:childTnLst>
                                    <p:animScale>
                                      <p:cBhvr>
                                        <p:cTn id="4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642910" y="285728"/>
          <a:ext cx="7786742" cy="839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3" name="Espaço Reservado para Conteúdo 3"/>
          <p:cNvSpPr>
            <a:spLocks noGrp="1"/>
          </p:cNvSpPr>
          <p:nvPr>
            <p:ph idx="1"/>
          </p:nvPr>
        </p:nvSpPr>
        <p:spPr>
          <a:xfrm>
            <a:off x="142875" y="1143000"/>
            <a:ext cx="8786813" cy="4857750"/>
          </a:xfrm>
        </p:spPr>
        <p:txBody>
          <a:bodyPr/>
          <a:lstStyle/>
          <a:p>
            <a:pPr>
              <a:spcBef>
                <a:spcPts val="600"/>
              </a:spcBef>
              <a:spcAft>
                <a:spcPts val="600"/>
              </a:spcAft>
            </a:pPr>
            <a:endParaRPr lang="pt-BR" altLang="pt-BR" sz="1800" smtClean="0">
              <a:latin typeface="Arial" panose="020B0604020202020204" pitchFamily="34" charset="0"/>
              <a:cs typeface="Arial" panose="020B0604020202020204" pitchFamily="34" charset="0"/>
            </a:endParaRPr>
          </a:p>
          <a:p>
            <a:pPr>
              <a:spcBef>
                <a:spcPts val="600"/>
              </a:spcBef>
              <a:spcAft>
                <a:spcPts val="600"/>
              </a:spcAft>
            </a:pPr>
            <a:endParaRPr lang="pt-BR" altLang="pt-BR" sz="18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a:p>
            <a:pPr>
              <a:spcBef>
                <a:spcPts val="600"/>
              </a:spcBef>
              <a:spcAft>
                <a:spcPts val="600"/>
              </a:spcAft>
            </a:pPr>
            <a:endParaRPr lang="pt-BR" altLang="pt-BR" sz="1600" smtClean="0">
              <a:latin typeface="Arial" panose="020B0604020202020204" pitchFamily="34" charset="0"/>
              <a:cs typeface="Arial" panose="020B0604020202020204" pitchFamily="34" charset="0"/>
            </a:endParaRPr>
          </a:p>
        </p:txBody>
      </p:sp>
      <p:sp>
        <p:nvSpPr>
          <p:cNvPr id="6" name="Espaço Reservado para Conteúdo 3"/>
          <p:cNvSpPr txBox="1">
            <a:spLocks/>
          </p:cNvSpPr>
          <p:nvPr/>
        </p:nvSpPr>
        <p:spPr bwMode="auto">
          <a:xfrm>
            <a:off x="179388" y="1214438"/>
            <a:ext cx="8821737"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179388" indent="3619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spcBef>
                <a:spcPts val="600"/>
              </a:spcBef>
              <a:buFont typeface="Wingdings" panose="05000000000000000000" pitchFamily="2" charset="2"/>
              <a:buChar char="§"/>
            </a:pPr>
            <a:r>
              <a:rPr lang="pt-BR" altLang="pt-BR">
                <a:solidFill>
                  <a:schemeClr val="tx2"/>
                </a:solidFill>
                <a:cs typeface="Arial" panose="020B0604020202020204" pitchFamily="34" charset="0"/>
              </a:rPr>
              <a:t>As partes do Relatório de Gestão devem formar </a:t>
            </a:r>
            <a:r>
              <a:rPr lang="pt-BR" altLang="pt-BR" b="1">
                <a:solidFill>
                  <a:schemeClr val="tx2"/>
                </a:solidFill>
                <a:cs typeface="Arial" panose="020B0604020202020204" pitchFamily="34" charset="0"/>
              </a:rPr>
              <a:t>DOCUMENTO ÚNICO</a:t>
            </a:r>
            <a:r>
              <a:rPr lang="pt-BR" altLang="pt-BR">
                <a:solidFill>
                  <a:schemeClr val="tx2"/>
                </a:solidFill>
                <a:cs typeface="Arial" panose="020B0604020202020204" pitchFamily="34" charset="0"/>
              </a:rPr>
              <a:t>. Se as partes estiverem em arquivos diferentes (Word, Excel, PDF, outros), podem ser usados programas (gratuitos) para “concatená-los” em um arquivo, já os convertendo para o PDF;</a:t>
            </a:r>
          </a:p>
          <a:p>
            <a:pPr lvl="1">
              <a:spcBef>
                <a:spcPts val="600"/>
              </a:spcBef>
              <a:buFont typeface="Wingdings" panose="05000000000000000000" pitchFamily="2" charset="2"/>
              <a:buChar char="§"/>
            </a:pPr>
            <a:r>
              <a:rPr lang="pt-BR" altLang="pt-BR">
                <a:solidFill>
                  <a:schemeClr val="tx2"/>
                </a:solidFill>
                <a:cs typeface="Arial" panose="020B0604020202020204" pitchFamily="34" charset="0"/>
              </a:rPr>
              <a:t>O RG (em documento único) deve estar no formato PDF texto. NÃO PODE ser imagem;</a:t>
            </a:r>
          </a:p>
          <a:p>
            <a:pPr lvl="1">
              <a:spcBef>
                <a:spcPts val="600"/>
              </a:spcBef>
              <a:buFont typeface="Wingdings" panose="05000000000000000000" pitchFamily="2" charset="2"/>
              <a:buChar char="§"/>
            </a:pPr>
            <a:r>
              <a:rPr lang="pt-BR" altLang="pt-BR">
                <a:solidFill>
                  <a:schemeClr val="tx2"/>
                </a:solidFill>
                <a:cs typeface="Arial" panose="020B0604020202020204" pitchFamily="34" charset="0"/>
              </a:rPr>
              <a:t>Se o arquivo estiver todo em IMAGEM, será rejeitado pelo servidor do TCU. O RG poderá conter, no máximo, 30% do seu tamanho em imagem. O texto deve predominar;</a:t>
            </a:r>
          </a:p>
          <a:p>
            <a:pPr lvl="1">
              <a:spcBef>
                <a:spcPts val="600"/>
              </a:spcBef>
              <a:buFont typeface="Wingdings" panose="05000000000000000000" pitchFamily="2" charset="2"/>
              <a:buChar char="§"/>
            </a:pPr>
            <a:r>
              <a:rPr lang="pt-BR" altLang="pt-BR">
                <a:solidFill>
                  <a:schemeClr val="tx2"/>
                </a:solidFill>
                <a:cs typeface="Arial" panose="020B0604020202020204" pitchFamily="34" charset="0"/>
              </a:rPr>
              <a:t>De acordo com o item anterior, NÃO poderá ser adotada a ação de imprimir o RG, colher assinaturas e depois “escaneá-lo” em PDF. Isso será considerado imagem e será rejeitado pelo servidor do TCU;</a:t>
            </a:r>
          </a:p>
          <a:p>
            <a:pPr lvl="1">
              <a:spcBef>
                <a:spcPts val="600"/>
              </a:spcBef>
              <a:buFont typeface="Wingdings" panose="05000000000000000000" pitchFamily="2" charset="2"/>
              <a:buChar char="§"/>
            </a:pPr>
            <a:r>
              <a:rPr lang="pt-BR" altLang="pt-BR">
                <a:solidFill>
                  <a:schemeClr val="tx2"/>
                </a:solidFill>
                <a:cs typeface="Arial" panose="020B0604020202020204" pitchFamily="34" charset="0"/>
              </a:rPr>
              <a:t>O arquivo poderá ter tamanho máximo de 20 Mbytes.</a:t>
            </a:r>
            <a:endParaRPr lang="pt-BR" altLang="pt-BR" sz="1600">
              <a:solidFill>
                <a:schemeClr val="tx2"/>
              </a:solidFill>
              <a:cs typeface="Arial" panose="020B0604020202020204" pitchFamily="34" charset="0"/>
            </a:endParaRPr>
          </a:p>
          <a:p>
            <a:pPr>
              <a:spcBef>
                <a:spcPct val="20000"/>
              </a:spcBef>
              <a:buFont typeface="Wingdings" panose="05000000000000000000" pitchFamily="2" charset="2"/>
              <a:buChar char="§"/>
            </a:pPr>
            <a:endParaRPr lang="pt-BR" altLang="pt-BR" sz="1600">
              <a:solidFill>
                <a:schemeClr val="tx2"/>
              </a:solidFill>
              <a:cs typeface="Arial" panose="020B0604020202020204" pitchFamily="34" charset="0"/>
            </a:endParaRPr>
          </a:p>
        </p:txBody>
      </p:sp>
      <p:sp>
        <p:nvSpPr>
          <p:cNvPr id="7" name="CaixaDeTexto 6"/>
          <p:cNvSpPr txBox="1"/>
          <p:nvPr/>
        </p:nvSpPr>
        <p:spPr>
          <a:xfrm>
            <a:off x="611188" y="5375275"/>
            <a:ext cx="7921625"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pt-BR" dirty="0"/>
              <a:t>Está disponível no Portal TCU, na </a:t>
            </a:r>
            <a:r>
              <a:rPr lang="pt-BR" dirty="0">
                <a:hlinkClick r:id="rId7"/>
              </a:rPr>
              <a:t>área</a:t>
            </a:r>
            <a:r>
              <a:rPr lang="pt-BR" dirty="0"/>
              <a:t> reservada às informações sobre a prestação de contas, o tutorial para ajudar você na conversão do arquivo em PDF.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ítulo 2"/>
          <p:cNvSpPr>
            <a:spLocks noGrp="1"/>
          </p:cNvSpPr>
          <p:nvPr>
            <p:ph type="subTitle" idx="1"/>
          </p:nvPr>
        </p:nvSpPr>
        <p:spPr>
          <a:xfrm>
            <a:off x="1042988" y="5084763"/>
            <a:ext cx="7929562" cy="1008062"/>
          </a:xfrm>
        </p:spPr>
        <p:txBody>
          <a:bodyPr/>
          <a:lstStyle/>
          <a:p>
            <a:pPr eaLnBrk="1" hangingPunct="1">
              <a:buFont typeface="Wingdings" pitchFamily="2" charset="2"/>
              <a:buNone/>
              <a:defRPr/>
            </a:pPr>
            <a:r>
              <a:rPr lang="pt-BR" sz="2000" dirty="0" err="1" smtClean="0">
                <a:latin typeface="Arial" charset="0"/>
                <a:cs typeface="Arial" charset="0"/>
              </a:rPr>
              <a:t>Secretaria-Geral</a:t>
            </a:r>
            <a:r>
              <a:rPr lang="pt-BR" sz="2000" dirty="0" smtClean="0">
                <a:latin typeface="Arial" charset="0"/>
                <a:cs typeface="Arial" charset="0"/>
              </a:rPr>
              <a:t> de Controle Externo (</a:t>
            </a:r>
            <a:r>
              <a:rPr lang="pt-BR" sz="2000" dirty="0" err="1" smtClean="0">
                <a:latin typeface="Arial" charset="0"/>
                <a:cs typeface="Arial" charset="0"/>
              </a:rPr>
              <a:t>Segecex</a:t>
            </a:r>
            <a:r>
              <a:rPr lang="pt-BR" sz="2000" dirty="0" smtClean="0">
                <a:latin typeface="Arial" charset="0"/>
                <a:cs typeface="Arial" charset="0"/>
              </a:rPr>
              <a:t>)</a:t>
            </a:r>
          </a:p>
          <a:p>
            <a:pPr eaLnBrk="1" hangingPunct="1">
              <a:buFont typeface="Wingdings" pitchFamily="2" charset="2"/>
              <a:buNone/>
              <a:defRPr/>
            </a:pPr>
            <a:r>
              <a:rPr lang="pt-BR" sz="1600" dirty="0" smtClean="0">
                <a:latin typeface="Arial" charset="0"/>
                <a:cs typeface="Arial" charset="0"/>
              </a:rPr>
              <a:t>Secretaria de Apoio à Gestão do Controle Externo (</a:t>
            </a:r>
            <a:r>
              <a:rPr lang="pt-BR" sz="1600" dirty="0" err="1" smtClean="0">
                <a:latin typeface="Arial" charset="0"/>
                <a:cs typeface="Arial" charset="0"/>
              </a:rPr>
              <a:t>Segest</a:t>
            </a:r>
            <a:r>
              <a:rPr lang="pt-BR" sz="1600" dirty="0" smtClean="0">
                <a:latin typeface="Arial" charset="0"/>
                <a:cs typeface="Arial" charset="0"/>
              </a:rPr>
              <a:t>)</a:t>
            </a:r>
          </a:p>
          <a:p>
            <a:pPr eaLnBrk="1" hangingPunct="1">
              <a:buFont typeface="Wingdings" pitchFamily="2" charset="2"/>
              <a:buNone/>
              <a:defRPr/>
            </a:pPr>
            <a:r>
              <a:rPr lang="pt-BR" sz="1400" dirty="0" smtClean="0">
                <a:latin typeface="Arial" charset="0"/>
                <a:cs typeface="Arial" charset="0"/>
              </a:rPr>
              <a:t>Serviço de Gestão da Prestação de Contas (Contas)</a:t>
            </a:r>
          </a:p>
          <a:p>
            <a:pPr eaLnBrk="1" hangingPunct="1">
              <a:buFont typeface="Wingdings" pitchFamily="2" charset="2"/>
              <a:buNone/>
              <a:defRPr/>
            </a:pPr>
            <a:endParaRPr lang="pt-BR" sz="2000" dirty="0" smtClean="0">
              <a:latin typeface="Arial" charset="0"/>
              <a:cs typeface="Arial" charset="0"/>
            </a:endParaRPr>
          </a:p>
        </p:txBody>
      </p:sp>
      <p:sp>
        <p:nvSpPr>
          <p:cNvPr id="41987" name="Retângulo 3"/>
          <p:cNvSpPr>
            <a:spLocks noChangeArrowheads="1"/>
          </p:cNvSpPr>
          <p:nvPr/>
        </p:nvSpPr>
        <p:spPr bwMode="auto">
          <a:xfrm>
            <a:off x="755650" y="1196975"/>
            <a:ext cx="55006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cs typeface="Arial" panose="020B0604020202020204" pitchFamily="34" charset="0"/>
              </a:rPr>
              <a:t>Dúvidas?</a:t>
            </a:r>
          </a:p>
          <a:p>
            <a:pPr eaLnBrk="1" hangingPunct="1"/>
            <a:endParaRPr lang="pt-BR" altLang="pt-BR">
              <a:cs typeface="Arial" panose="020B0604020202020204" pitchFamily="34" charset="0"/>
            </a:endParaRPr>
          </a:p>
          <a:p>
            <a:pPr eaLnBrk="1" hangingPunct="1"/>
            <a:r>
              <a:rPr lang="pt-BR" altLang="pt-BR" sz="2400">
                <a:cs typeface="Arial" panose="020B0604020202020204" pitchFamily="34" charset="0"/>
              </a:rPr>
              <a:t>Entre em contato diretamente com a </a:t>
            </a:r>
            <a:r>
              <a:rPr lang="pt-BR" altLang="pt-BR" sz="2400">
                <a:cs typeface="Arial" panose="020B0604020202020204" pitchFamily="34" charset="0"/>
                <a:hlinkClick r:id="rId2"/>
              </a:rPr>
              <a:t>Secretaria do TCU </a:t>
            </a:r>
            <a:r>
              <a:rPr lang="pt-BR" altLang="pt-BR" sz="2400">
                <a:cs typeface="Arial" panose="020B0604020202020204" pitchFamily="34" charset="0"/>
              </a:rPr>
              <a:t>à qual sua Unidade se vincula.</a:t>
            </a:r>
          </a:p>
          <a:p>
            <a:pPr eaLnBrk="1" hangingPunct="1"/>
            <a:endParaRPr lang="pt-BR" altLang="pt-BR">
              <a:cs typeface="Arial" panose="020B0604020202020204" pitchFamily="34" charset="0"/>
            </a:endParaRPr>
          </a:p>
        </p:txBody>
      </p:sp>
      <p:pic>
        <p:nvPicPr>
          <p:cNvPr id="41988" name="Imagem 4" descr="bloco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765175"/>
            <a:ext cx="2065337"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539750" y="3716338"/>
            <a:ext cx="8005763" cy="10001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800" dirty="0">
                <a:solidFill>
                  <a:srgbClr val="FFCC00"/>
                </a:solidFill>
              </a:rPr>
              <a:t>BOM TRABALHO!!!!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611560" y="404813"/>
          <a:ext cx="7992888" cy="72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ângulo 7"/>
          <p:cNvSpPr/>
          <p:nvPr/>
        </p:nvSpPr>
        <p:spPr>
          <a:xfrm>
            <a:off x="611188" y="1538288"/>
            <a:ext cx="2665412" cy="4411662"/>
          </a:xfrm>
          <a:prstGeom prst="rect">
            <a:avLst/>
          </a:prstGeom>
          <a:effectLst>
            <a:outerShdw blurRad="76200" dist="12700" dir="2700000" sy="-23000" kx="-800400" algn="bl"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lIns="121920" tIns="60960" rIns="121920" bIns="60960" spcCol="1270" anchor="ctr"/>
          <a:lstStyle/>
          <a:p>
            <a:pPr defTabSz="1422400">
              <a:lnSpc>
                <a:spcPts val="4000"/>
              </a:lnSpc>
              <a:spcBef>
                <a:spcPts val="600"/>
              </a:spcBef>
              <a:spcAft>
                <a:spcPts val="600"/>
              </a:spcAft>
              <a:defRPr/>
            </a:pPr>
            <a:r>
              <a:rPr lang="pt-BR" sz="2800" dirty="0"/>
              <a:t>As normas que regem a prestação de contas </a:t>
            </a:r>
            <a:r>
              <a:rPr lang="pt-BR" sz="2800" b="1" dirty="0"/>
              <a:t>de cada exercício </a:t>
            </a:r>
            <a:r>
              <a:rPr lang="pt-BR" sz="2800" dirty="0"/>
              <a:t>podem ser divididas em dois blocos</a:t>
            </a:r>
          </a:p>
        </p:txBody>
      </p:sp>
      <p:sp>
        <p:nvSpPr>
          <p:cNvPr id="10" name="Retângulo de cantos arredondados 9"/>
          <p:cNvSpPr/>
          <p:nvPr/>
        </p:nvSpPr>
        <p:spPr>
          <a:xfrm>
            <a:off x="3779838" y="1754188"/>
            <a:ext cx="1800225" cy="1439862"/>
          </a:xfrm>
          <a:prstGeom prst="roundRect">
            <a:avLst/>
          </a:prstGeom>
          <a:effectLst>
            <a:outerShdw blurRad="76200" dist="12700" dir="2700000" sy="-23000" kx="-800400" algn="bl"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pt-BR" dirty="0"/>
              <a:t>Normas gerais e perenes</a:t>
            </a:r>
          </a:p>
        </p:txBody>
      </p:sp>
      <p:sp>
        <p:nvSpPr>
          <p:cNvPr id="11" name="Retângulo de cantos arredondados 10"/>
          <p:cNvSpPr/>
          <p:nvPr/>
        </p:nvSpPr>
        <p:spPr>
          <a:xfrm>
            <a:off x="3779838" y="4202113"/>
            <a:ext cx="1800225" cy="1441450"/>
          </a:xfrm>
          <a:prstGeom prst="roundRect">
            <a:avLst/>
          </a:prstGeom>
          <a:effectLst>
            <a:outerShdw blurRad="76200" dist="12700" dir="2700000" sy="-23000" kx="-8004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dirty="0"/>
              <a:t>Normas específicas do exercício</a:t>
            </a:r>
          </a:p>
        </p:txBody>
      </p:sp>
      <p:sp>
        <p:nvSpPr>
          <p:cNvPr id="12" name="Retângulo 11"/>
          <p:cNvSpPr/>
          <p:nvPr/>
        </p:nvSpPr>
        <p:spPr>
          <a:xfrm>
            <a:off x="6084888" y="1827213"/>
            <a:ext cx="2447925" cy="1223962"/>
          </a:xfrm>
          <a:prstGeom prst="rect">
            <a:avLst/>
          </a:prstGeom>
          <a:ln>
            <a:prstDash val="dash"/>
          </a:ln>
          <a:effectLst>
            <a:outerShdw blurRad="76200" dist="12700" dir="2700000" sy="-23000" kx="-800400" algn="bl" rotWithShape="0">
              <a:prstClr val="black">
                <a:alpha val="2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pt-BR" dirty="0"/>
              <a:t>regras que valem para todos os exercícios a partir da sua edição</a:t>
            </a:r>
          </a:p>
        </p:txBody>
      </p:sp>
      <p:sp>
        <p:nvSpPr>
          <p:cNvPr id="13" name="Retângulo 12"/>
          <p:cNvSpPr/>
          <p:nvPr/>
        </p:nvSpPr>
        <p:spPr>
          <a:xfrm>
            <a:off x="6084888" y="4275138"/>
            <a:ext cx="2374900" cy="1223962"/>
          </a:xfrm>
          <a:prstGeom prst="rect">
            <a:avLst/>
          </a:prstGeom>
          <a:ln>
            <a:prstDash val="dash"/>
          </a:ln>
          <a:effectLst>
            <a:outerShdw blurRad="76200" dist="12700" dir="2700000" sy="-23000" kx="-8004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dirty="0"/>
              <a:t>regras que regulam a prestação de contas de um exercício específico</a:t>
            </a:r>
          </a:p>
        </p:txBody>
      </p:sp>
      <p:sp>
        <p:nvSpPr>
          <p:cNvPr id="14" name="Seta para a direita 13"/>
          <p:cNvSpPr/>
          <p:nvPr/>
        </p:nvSpPr>
        <p:spPr>
          <a:xfrm>
            <a:off x="3348038" y="2114550"/>
            <a:ext cx="360362" cy="647700"/>
          </a:xfrm>
          <a:prstGeom prst="rightArrow">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 name="Seta para a direita 14"/>
          <p:cNvSpPr/>
          <p:nvPr/>
        </p:nvSpPr>
        <p:spPr>
          <a:xfrm>
            <a:off x="5651500" y="4562475"/>
            <a:ext cx="360363" cy="647700"/>
          </a:xfrm>
          <a:prstGeom prst="rightArrow">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Seta para a direita 15"/>
          <p:cNvSpPr/>
          <p:nvPr/>
        </p:nvSpPr>
        <p:spPr>
          <a:xfrm>
            <a:off x="5651500" y="2114550"/>
            <a:ext cx="360363" cy="647700"/>
          </a:xfrm>
          <a:prstGeom prst="rightArrow">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Seta para a direita 16"/>
          <p:cNvSpPr/>
          <p:nvPr/>
        </p:nvSpPr>
        <p:spPr>
          <a:xfrm>
            <a:off x="3348038" y="4562475"/>
            <a:ext cx="360362" cy="647700"/>
          </a:xfrm>
          <a:prstGeom prst="rightArrow">
            <a:avLst/>
          </a:prstGeom>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611560" y="404813"/>
          <a:ext cx="7992888" cy="72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ângulo 7"/>
          <p:cNvSpPr/>
          <p:nvPr/>
        </p:nvSpPr>
        <p:spPr>
          <a:xfrm>
            <a:off x="611560" y="1268760"/>
            <a:ext cx="1872208" cy="4896544"/>
          </a:xfrm>
          <a:prstGeom prst="rect">
            <a:avLst/>
          </a:prstGeom>
        </p:spPr>
        <p:style>
          <a:lnRef idx="1">
            <a:schemeClr val="accent5"/>
          </a:lnRef>
          <a:fillRef idx="2">
            <a:schemeClr val="accent5"/>
          </a:fillRef>
          <a:effectRef idx="1">
            <a:schemeClr val="accent5"/>
          </a:effectRef>
          <a:fontRef idx="minor">
            <a:schemeClr val="dk1"/>
          </a:fontRef>
        </p:style>
        <p:txBody>
          <a:bodyPr vert="vert270" lIns="121920" tIns="60960" rIns="121920" bIns="60960" spcCol="1270" anchor="ctr"/>
          <a:lstStyle/>
          <a:p>
            <a:pPr algn="ctr">
              <a:defRPr/>
            </a:pPr>
            <a:r>
              <a:rPr lang="pt-BR" sz="2800" dirty="0"/>
              <a:t>Normas gerais e perenes</a:t>
            </a:r>
            <a:endParaRPr lang="pt-BR" sz="3200" dirty="0"/>
          </a:p>
          <a:p>
            <a:pPr algn="ctr">
              <a:defRPr/>
            </a:pPr>
            <a:r>
              <a:rPr lang="pt-BR" sz="2000" dirty="0"/>
              <a:t>(Aplicáveis a todos os exercícios deste 2010)</a:t>
            </a:r>
          </a:p>
        </p:txBody>
      </p:sp>
      <p:sp>
        <p:nvSpPr>
          <p:cNvPr id="10" name="Retângulo de cantos arredondados 9"/>
          <p:cNvSpPr/>
          <p:nvPr/>
        </p:nvSpPr>
        <p:spPr>
          <a:xfrm>
            <a:off x="2916238" y="1268413"/>
            <a:ext cx="2663825" cy="8524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dirty="0">
                <a:hlinkClick r:id="rId7"/>
              </a:rPr>
              <a:t>Constituição Federal: </a:t>
            </a:r>
            <a:endParaRPr lang="pt-BR" dirty="0"/>
          </a:p>
          <a:p>
            <a:pPr algn="ctr">
              <a:defRPr/>
            </a:pPr>
            <a:r>
              <a:rPr lang="pt-BR" sz="1200" dirty="0"/>
              <a:t>§ único do art. 70 e inciso II do art. 71</a:t>
            </a:r>
            <a:endParaRPr lang="pt-BR" sz="1600" dirty="0"/>
          </a:p>
        </p:txBody>
      </p:sp>
      <p:sp>
        <p:nvSpPr>
          <p:cNvPr id="12" name="Retângulo 11"/>
          <p:cNvSpPr/>
          <p:nvPr/>
        </p:nvSpPr>
        <p:spPr>
          <a:xfrm>
            <a:off x="6084888" y="1268413"/>
            <a:ext cx="2519362" cy="8651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400" dirty="0"/>
              <a:t>Obrigação dos gestores de prestar contas e competência do TCU para julgar as contas dos administradores públicos</a:t>
            </a:r>
          </a:p>
        </p:txBody>
      </p:sp>
      <p:sp>
        <p:nvSpPr>
          <p:cNvPr id="14" name="Seta para a direita 13"/>
          <p:cNvSpPr/>
          <p:nvPr/>
        </p:nvSpPr>
        <p:spPr>
          <a:xfrm>
            <a:off x="2555875" y="1412875"/>
            <a:ext cx="360363" cy="64770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pt-BR" dirty="0"/>
          </a:p>
        </p:txBody>
      </p:sp>
      <p:sp>
        <p:nvSpPr>
          <p:cNvPr id="16" name="Seta para a direita 15"/>
          <p:cNvSpPr/>
          <p:nvPr/>
        </p:nvSpPr>
        <p:spPr>
          <a:xfrm>
            <a:off x="5640388" y="1412875"/>
            <a:ext cx="360362" cy="6477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sp>
        <p:nvSpPr>
          <p:cNvPr id="18" name="Retângulo de cantos arredondados 17"/>
          <p:cNvSpPr/>
          <p:nvPr/>
        </p:nvSpPr>
        <p:spPr>
          <a:xfrm>
            <a:off x="2916238" y="2276475"/>
            <a:ext cx="2663825" cy="8524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dirty="0">
                <a:hlinkClick r:id="rId8"/>
              </a:rPr>
              <a:t>Lei 8.443/1992</a:t>
            </a:r>
            <a:endParaRPr lang="pt-BR" dirty="0"/>
          </a:p>
          <a:p>
            <a:pPr algn="ctr">
              <a:defRPr/>
            </a:pPr>
            <a:r>
              <a:rPr lang="pt-BR" sz="1200" dirty="0"/>
              <a:t>(Lei Orgânica do TCU):</a:t>
            </a:r>
            <a:endParaRPr lang="pt-BR" sz="1600" dirty="0"/>
          </a:p>
          <a:p>
            <a:pPr algn="ctr">
              <a:defRPr/>
            </a:pPr>
            <a:r>
              <a:rPr lang="pt-BR" sz="1200" dirty="0"/>
              <a:t>Especialmente os </a:t>
            </a:r>
            <a:r>
              <a:rPr lang="pt-BR" sz="1200" dirty="0" err="1"/>
              <a:t>arts</a:t>
            </a:r>
            <a:r>
              <a:rPr lang="pt-BR" sz="1200" dirty="0"/>
              <a:t>.  6º ao 35</a:t>
            </a:r>
            <a:endParaRPr lang="pt-BR" sz="1600" dirty="0"/>
          </a:p>
        </p:txBody>
      </p:sp>
      <p:sp>
        <p:nvSpPr>
          <p:cNvPr id="23" name="Retângulo de cantos arredondados 22"/>
          <p:cNvSpPr/>
          <p:nvPr/>
        </p:nvSpPr>
        <p:spPr>
          <a:xfrm>
            <a:off x="2916238" y="3295650"/>
            <a:ext cx="2663825" cy="8524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t-BR" dirty="0">
                <a:hlinkClick r:id="rId9"/>
              </a:rPr>
              <a:t>Resolução-TCU 246/2011 </a:t>
            </a:r>
            <a:r>
              <a:rPr lang="pt-BR" sz="1200" dirty="0"/>
              <a:t>(Regimento Interno do TCU):</a:t>
            </a:r>
            <a:endParaRPr lang="pt-BR" sz="1600" dirty="0"/>
          </a:p>
          <a:p>
            <a:pPr algn="ctr">
              <a:defRPr/>
            </a:pPr>
            <a:r>
              <a:rPr lang="pt-BR" sz="1200" dirty="0"/>
              <a:t>Especialmente os </a:t>
            </a:r>
            <a:r>
              <a:rPr lang="pt-BR" sz="1200" dirty="0" err="1"/>
              <a:t>arts</a:t>
            </a:r>
            <a:r>
              <a:rPr lang="pt-BR" sz="1200" dirty="0"/>
              <a:t>.  188 a 197 e 201 a 213</a:t>
            </a:r>
            <a:endParaRPr lang="pt-BR" sz="1600" dirty="0"/>
          </a:p>
        </p:txBody>
      </p:sp>
      <p:sp>
        <p:nvSpPr>
          <p:cNvPr id="24" name="Retângulo de cantos arredondados 23"/>
          <p:cNvSpPr/>
          <p:nvPr/>
        </p:nvSpPr>
        <p:spPr>
          <a:xfrm>
            <a:off x="2916238" y="4316413"/>
            <a:ext cx="2663825" cy="8509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pt-BR" dirty="0">
                <a:hlinkClick r:id="rId10"/>
              </a:rPr>
              <a:t>Instrução </a:t>
            </a:r>
            <a:r>
              <a:rPr lang="pt-BR" dirty="0" err="1">
                <a:hlinkClick r:id="rId10"/>
              </a:rPr>
              <a:t>Normativa-TCU</a:t>
            </a:r>
            <a:r>
              <a:rPr lang="pt-BR" dirty="0">
                <a:hlinkClick r:id="rId10"/>
              </a:rPr>
              <a:t> 63/2010</a:t>
            </a:r>
            <a:endParaRPr lang="pt-BR" dirty="0"/>
          </a:p>
        </p:txBody>
      </p:sp>
      <p:sp>
        <p:nvSpPr>
          <p:cNvPr id="25" name="Retângulo de cantos arredondados 24"/>
          <p:cNvSpPr/>
          <p:nvPr/>
        </p:nvSpPr>
        <p:spPr>
          <a:xfrm>
            <a:off x="2916238" y="5313363"/>
            <a:ext cx="2663825" cy="85248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pt-BR" dirty="0">
                <a:hlinkClick r:id="rId11"/>
              </a:rPr>
              <a:t>Resolução-TCU 234/2010</a:t>
            </a:r>
            <a:endParaRPr lang="pt-BR" dirty="0"/>
          </a:p>
        </p:txBody>
      </p:sp>
      <p:sp>
        <p:nvSpPr>
          <p:cNvPr id="27" name="Seta para a direita 26"/>
          <p:cNvSpPr/>
          <p:nvPr/>
        </p:nvSpPr>
        <p:spPr>
          <a:xfrm>
            <a:off x="2555875" y="2349500"/>
            <a:ext cx="360363" cy="64770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pt-BR" dirty="0"/>
          </a:p>
        </p:txBody>
      </p:sp>
      <p:sp>
        <p:nvSpPr>
          <p:cNvPr id="28" name="Seta para a direita 27"/>
          <p:cNvSpPr/>
          <p:nvPr/>
        </p:nvSpPr>
        <p:spPr>
          <a:xfrm>
            <a:off x="2555875" y="3429000"/>
            <a:ext cx="360363" cy="64770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pt-BR" dirty="0"/>
          </a:p>
        </p:txBody>
      </p:sp>
      <p:sp>
        <p:nvSpPr>
          <p:cNvPr id="29" name="Seta para a direita 28"/>
          <p:cNvSpPr/>
          <p:nvPr/>
        </p:nvSpPr>
        <p:spPr>
          <a:xfrm>
            <a:off x="2555875" y="4437063"/>
            <a:ext cx="360363" cy="64770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pt-BR" dirty="0"/>
          </a:p>
        </p:txBody>
      </p:sp>
      <p:sp>
        <p:nvSpPr>
          <p:cNvPr id="30" name="Seta para a direita 29"/>
          <p:cNvSpPr/>
          <p:nvPr/>
        </p:nvSpPr>
        <p:spPr>
          <a:xfrm>
            <a:off x="2555875" y="5373688"/>
            <a:ext cx="360363" cy="64770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pt-BR" dirty="0"/>
          </a:p>
        </p:txBody>
      </p:sp>
      <p:sp>
        <p:nvSpPr>
          <p:cNvPr id="31" name="Seta para a direita 30"/>
          <p:cNvSpPr/>
          <p:nvPr/>
        </p:nvSpPr>
        <p:spPr>
          <a:xfrm>
            <a:off x="5651500" y="2420938"/>
            <a:ext cx="360363" cy="6477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sp>
        <p:nvSpPr>
          <p:cNvPr id="32" name="Seta para a direita 31"/>
          <p:cNvSpPr/>
          <p:nvPr/>
        </p:nvSpPr>
        <p:spPr>
          <a:xfrm>
            <a:off x="5651500" y="3429000"/>
            <a:ext cx="360363" cy="6477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sp>
        <p:nvSpPr>
          <p:cNvPr id="33" name="Seta para a direita 32"/>
          <p:cNvSpPr/>
          <p:nvPr/>
        </p:nvSpPr>
        <p:spPr>
          <a:xfrm>
            <a:off x="5651500" y="4365625"/>
            <a:ext cx="360363" cy="6477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sp>
        <p:nvSpPr>
          <p:cNvPr id="34" name="Seta para a direita 33"/>
          <p:cNvSpPr/>
          <p:nvPr/>
        </p:nvSpPr>
        <p:spPr>
          <a:xfrm>
            <a:off x="5651500" y="5516563"/>
            <a:ext cx="360363" cy="649287"/>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sp>
        <p:nvSpPr>
          <p:cNvPr id="35" name="Retângulo 34"/>
          <p:cNvSpPr/>
          <p:nvPr/>
        </p:nvSpPr>
        <p:spPr>
          <a:xfrm>
            <a:off x="6084888" y="2205038"/>
            <a:ext cx="2519362" cy="863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400" dirty="0"/>
              <a:t>Regras para a prestação de contas dos gestores públicos e para o julgamento dessas contas pelo TCU</a:t>
            </a:r>
          </a:p>
        </p:txBody>
      </p:sp>
      <p:sp>
        <p:nvSpPr>
          <p:cNvPr id="36" name="Retângulo 35"/>
          <p:cNvSpPr/>
          <p:nvPr/>
        </p:nvSpPr>
        <p:spPr>
          <a:xfrm>
            <a:off x="6084888" y="3284538"/>
            <a:ext cx="2519362" cy="8651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400" dirty="0"/>
              <a:t>Maior detalhamento das regras gerais estabelecidas na Lei 8.443/1992</a:t>
            </a:r>
          </a:p>
        </p:txBody>
      </p:sp>
      <p:sp>
        <p:nvSpPr>
          <p:cNvPr id="37" name="Retângulo 36"/>
          <p:cNvSpPr/>
          <p:nvPr/>
        </p:nvSpPr>
        <p:spPr>
          <a:xfrm>
            <a:off x="6084888" y="4292600"/>
            <a:ext cx="2519362" cy="8651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400" dirty="0"/>
              <a:t>Regras gerais, princípios e conceitos relacionados à prestação de contas</a:t>
            </a:r>
          </a:p>
        </p:txBody>
      </p:sp>
      <p:sp>
        <p:nvSpPr>
          <p:cNvPr id="38" name="Retângulo 37"/>
          <p:cNvSpPr/>
          <p:nvPr/>
        </p:nvSpPr>
        <p:spPr>
          <a:xfrm>
            <a:off x="6084888" y="5300663"/>
            <a:ext cx="2519362" cy="8651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400" dirty="0"/>
              <a:t>Regras gerais e comandos para a atuação das unidades internas do TCU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strVal val="#ppt_w*0.70"/>
                                          </p:val>
                                        </p:tav>
                                        <p:tav tm="100000">
                                          <p:val>
                                            <p:strVal val="#ppt_w"/>
                                          </p:val>
                                        </p:tav>
                                      </p:tavLst>
                                    </p:anim>
                                    <p:anim calcmode="lin" valueType="num">
                                      <p:cBhvr>
                                        <p:cTn id="11" dur="1000" fill="hold"/>
                                        <p:tgtEl>
                                          <p:spTgt spid="14"/>
                                        </p:tgtEl>
                                        <p:attrNameLst>
                                          <p:attrName>ppt_h</p:attrName>
                                        </p:attrNameLst>
                                      </p:cBhvr>
                                      <p:tavLst>
                                        <p:tav tm="0">
                                          <p:val>
                                            <p:strVal val="#ppt_h"/>
                                          </p:val>
                                        </p:tav>
                                        <p:tav tm="100000">
                                          <p:val>
                                            <p:strVal val="#ppt_h"/>
                                          </p:val>
                                        </p:tav>
                                      </p:tavLst>
                                    </p:anim>
                                    <p:animEffect transition="in" filter="fade">
                                      <p:cBhvr>
                                        <p:cTn id="12" dur="1000"/>
                                        <p:tgtEl>
                                          <p:spTgt spid="14"/>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strVal val="#ppt_w*0.70"/>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Effect transition="in" filter="fade">
                                      <p:cBhvr>
                                        <p:cTn id="27" dur="10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strVal val="#ppt_w*0.70"/>
                                          </p:val>
                                        </p:tav>
                                        <p:tav tm="100000">
                                          <p:val>
                                            <p:strVal val="#ppt_w"/>
                                          </p:val>
                                        </p:tav>
                                      </p:tavLst>
                                    </p:anim>
                                    <p:anim calcmode="lin" valueType="num">
                                      <p:cBhvr>
                                        <p:cTn id="33" dur="1000" fill="hold"/>
                                        <p:tgtEl>
                                          <p:spTgt spid="27"/>
                                        </p:tgtEl>
                                        <p:attrNameLst>
                                          <p:attrName>ppt_h</p:attrName>
                                        </p:attrNameLst>
                                      </p:cBhvr>
                                      <p:tavLst>
                                        <p:tav tm="0">
                                          <p:val>
                                            <p:strVal val="#ppt_h"/>
                                          </p:val>
                                        </p:tav>
                                        <p:tav tm="100000">
                                          <p:val>
                                            <p:strVal val="#ppt_h"/>
                                          </p:val>
                                        </p:tav>
                                      </p:tavLst>
                                    </p:anim>
                                    <p:animEffect transition="in" filter="fade">
                                      <p:cBhvr>
                                        <p:cTn id="34" dur="1000"/>
                                        <p:tgtEl>
                                          <p:spTgt spid="27"/>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1000" fill="hold"/>
                                        <p:tgtEl>
                                          <p:spTgt spid="31"/>
                                        </p:tgtEl>
                                        <p:attrNameLst>
                                          <p:attrName>ppt_w</p:attrName>
                                        </p:attrNameLst>
                                      </p:cBhvr>
                                      <p:tavLst>
                                        <p:tav tm="0">
                                          <p:val>
                                            <p:strVal val="#ppt_w*0.70"/>
                                          </p:val>
                                        </p:tav>
                                        <p:tav tm="100000">
                                          <p:val>
                                            <p:strVal val="#ppt_w"/>
                                          </p:val>
                                        </p:tav>
                                      </p:tavLst>
                                    </p:anim>
                                    <p:anim calcmode="lin" valueType="num">
                                      <p:cBhvr>
                                        <p:cTn id="43" dur="1000" fill="hold"/>
                                        <p:tgtEl>
                                          <p:spTgt spid="31"/>
                                        </p:tgtEl>
                                        <p:attrNameLst>
                                          <p:attrName>ppt_h</p:attrName>
                                        </p:attrNameLst>
                                      </p:cBhvr>
                                      <p:tavLst>
                                        <p:tav tm="0">
                                          <p:val>
                                            <p:strVal val="#ppt_h"/>
                                          </p:val>
                                        </p:tav>
                                        <p:tav tm="100000">
                                          <p:val>
                                            <p:strVal val="#ppt_h"/>
                                          </p:val>
                                        </p:tav>
                                      </p:tavLst>
                                    </p:anim>
                                    <p:animEffect transition="in" filter="fade">
                                      <p:cBhvr>
                                        <p:cTn id="44" dur="1000"/>
                                        <p:tgtEl>
                                          <p:spTgt spid="31"/>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1000" fill="hold"/>
                                        <p:tgtEl>
                                          <p:spTgt spid="35"/>
                                        </p:tgtEl>
                                        <p:attrNameLst>
                                          <p:attrName>ppt_w</p:attrName>
                                        </p:attrNameLst>
                                      </p:cBhvr>
                                      <p:tavLst>
                                        <p:tav tm="0">
                                          <p:val>
                                            <p:strVal val="#ppt_w*0.70"/>
                                          </p:val>
                                        </p:tav>
                                        <p:tav tm="100000">
                                          <p:val>
                                            <p:strVal val="#ppt_w"/>
                                          </p:val>
                                        </p:tav>
                                      </p:tavLst>
                                    </p:anim>
                                    <p:anim calcmode="lin" valueType="num">
                                      <p:cBhvr>
                                        <p:cTn id="48" dur="1000" fill="hold"/>
                                        <p:tgtEl>
                                          <p:spTgt spid="35"/>
                                        </p:tgtEl>
                                        <p:attrNameLst>
                                          <p:attrName>ppt_h</p:attrName>
                                        </p:attrNameLst>
                                      </p:cBhvr>
                                      <p:tavLst>
                                        <p:tav tm="0">
                                          <p:val>
                                            <p:strVal val="#ppt_h"/>
                                          </p:val>
                                        </p:tav>
                                        <p:tav tm="100000">
                                          <p:val>
                                            <p:strVal val="#ppt_h"/>
                                          </p:val>
                                        </p:tav>
                                      </p:tavLst>
                                    </p:anim>
                                    <p:animEffect transition="in" filter="fade">
                                      <p:cBhvr>
                                        <p:cTn id="49" dur="1000"/>
                                        <p:tgtEl>
                                          <p:spTgt spid="3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strVal val="#ppt_w*0.70"/>
                                          </p:val>
                                        </p:tav>
                                        <p:tav tm="100000">
                                          <p:val>
                                            <p:strVal val="#ppt_w"/>
                                          </p:val>
                                        </p:tav>
                                      </p:tavLst>
                                    </p:anim>
                                    <p:anim calcmode="lin" valueType="num">
                                      <p:cBhvr>
                                        <p:cTn id="55" dur="1000" fill="hold"/>
                                        <p:tgtEl>
                                          <p:spTgt spid="28"/>
                                        </p:tgtEl>
                                        <p:attrNameLst>
                                          <p:attrName>ppt_h</p:attrName>
                                        </p:attrNameLst>
                                      </p:cBhvr>
                                      <p:tavLst>
                                        <p:tav tm="0">
                                          <p:val>
                                            <p:strVal val="#ppt_h"/>
                                          </p:val>
                                        </p:tav>
                                        <p:tav tm="100000">
                                          <p:val>
                                            <p:strVal val="#ppt_h"/>
                                          </p:val>
                                        </p:tav>
                                      </p:tavLst>
                                    </p:anim>
                                    <p:animEffect transition="in" filter="fade">
                                      <p:cBhvr>
                                        <p:cTn id="56" dur="1000"/>
                                        <p:tgtEl>
                                          <p:spTgt spid="28"/>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strVal val="#ppt_w*0.70"/>
                                          </p:val>
                                        </p:tav>
                                        <p:tav tm="100000">
                                          <p:val>
                                            <p:strVal val="#ppt_w"/>
                                          </p:val>
                                        </p:tav>
                                      </p:tavLst>
                                    </p:anim>
                                    <p:anim calcmode="lin" valueType="num">
                                      <p:cBhvr>
                                        <p:cTn id="60" dur="1000" fill="hold"/>
                                        <p:tgtEl>
                                          <p:spTgt spid="23"/>
                                        </p:tgtEl>
                                        <p:attrNameLst>
                                          <p:attrName>ppt_h</p:attrName>
                                        </p:attrNameLst>
                                      </p:cBhvr>
                                      <p:tavLst>
                                        <p:tav tm="0">
                                          <p:val>
                                            <p:strVal val="#ppt_h"/>
                                          </p:val>
                                        </p:tav>
                                        <p:tav tm="100000">
                                          <p:val>
                                            <p:strVal val="#ppt_h"/>
                                          </p:val>
                                        </p:tav>
                                      </p:tavLst>
                                    </p:anim>
                                    <p:animEffect transition="in" filter="fade">
                                      <p:cBhvr>
                                        <p:cTn id="61" dur="1000"/>
                                        <p:tgtEl>
                                          <p:spTgt spid="23"/>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strVal val="#ppt_w*0.70"/>
                                          </p:val>
                                        </p:tav>
                                        <p:tav tm="100000">
                                          <p:val>
                                            <p:strVal val="#ppt_w"/>
                                          </p:val>
                                        </p:tav>
                                      </p:tavLst>
                                    </p:anim>
                                    <p:anim calcmode="lin" valueType="num">
                                      <p:cBhvr>
                                        <p:cTn id="65" dur="1000" fill="hold"/>
                                        <p:tgtEl>
                                          <p:spTgt spid="32"/>
                                        </p:tgtEl>
                                        <p:attrNameLst>
                                          <p:attrName>ppt_h</p:attrName>
                                        </p:attrNameLst>
                                      </p:cBhvr>
                                      <p:tavLst>
                                        <p:tav tm="0">
                                          <p:val>
                                            <p:strVal val="#ppt_h"/>
                                          </p:val>
                                        </p:tav>
                                        <p:tav tm="100000">
                                          <p:val>
                                            <p:strVal val="#ppt_h"/>
                                          </p:val>
                                        </p:tav>
                                      </p:tavLst>
                                    </p:anim>
                                    <p:animEffect transition="in" filter="fade">
                                      <p:cBhvr>
                                        <p:cTn id="66" dur="1000"/>
                                        <p:tgtEl>
                                          <p:spTgt spid="32"/>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strVal val="#ppt_w*0.70"/>
                                          </p:val>
                                        </p:tav>
                                        <p:tav tm="100000">
                                          <p:val>
                                            <p:strVal val="#ppt_w"/>
                                          </p:val>
                                        </p:tav>
                                      </p:tavLst>
                                    </p:anim>
                                    <p:anim calcmode="lin" valueType="num">
                                      <p:cBhvr>
                                        <p:cTn id="70" dur="1000" fill="hold"/>
                                        <p:tgtEl>
                                          <p:spTgt spid="36"/>
                                        </p:tgtEl>
                                        <p:attrNameLst>
                                          <p:attrName>ppt_h</p:attrName>
                                        </p:attrNameLst>
                                      </p:cBhvr>
                                      <p:tavLst>
                                        <p:tav tm="0">
                                          <p:val>
                                            <p:strVal val="#ppt_h"/>
                                          </p:val>
                                        </p:tav>
                                        <p:tav tm="100000">
                                          <p:val>
                                            <p:strVal val="#ppt_h"/>
                                          </p:val>
                                        </p:tav>
                                      </p:tavLst>
                                    </p:anim>
                                    <p:animEffect transition="in" filter="fade">
                                      <p:cBhvr>
                                        <p:cTn id="71" dur="1000"/>
                                        <p:tgtEl>
                                          <p:spTgt spid="3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1000" fill="hold"/>
                                        <p:tgtEl>
                                          <p:spTgt spid="29"/>
                                        </p:tgtEl>
                                        <p:attrNameLst>
                                          <p:attrName>ppt_w</p:attrName>
                                        </p:attrNameLst>
                                      </p:cBhvr>
                                      <p:tavLst>
                                        <p:tav tm="0">
                                          <p:val>
                                            <p:strVal val="#ppt_w*0.70"/>
                                          </p:val>
                                        </p:tav>
                                        <p:tav tm="100000">
                                          <p:val>
                                            <p:strVal val="#ppt_w"/>
                                          </p:val>
                                        </p:tav>
                                      </p:tavLst>
                                    </p:anim>
                                    <p:anim calcmode="lin" valueType="num">
                                      <p:cBhvr>
                                        <p:cTn id="77" dur="1000" fill="hold"/>
                                        <p:tgtEl>
                                          <p:spTgt spid="29"/>
                                        </p:tgtEl>
                                        <p:attrNameLst>
                                          <p:attrName>ppt_h</p:attrName>
                                        </p:attrNameLst>
                                      </p:cBhvr>
                                      <p:tavLst>
                                        <p:tav tm="0">
                                          <p:val>
                                            <p:strVal val="#ppt_h"/>
                                          </p:val>
                                        </p:tav>
                                        <p:tav tm="100000">
                                          <p:val>
                                            <p:strVal val="#ppt_h"/>
                                          </p:val>
                                        </p:tav>
                                      </p:tavLst>
                                    </p:anim>
                                    <p:animEffect transition="in" filter="fade">
                                      <p:cBhvr>
                                        <p:cTn id="78" dur="1000"/>
                                        <p:tgtEl>
                                          <p:spTgt spid="29"/>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00" fill="hold"/>
                                        <p:tgtEl>
                                          <p:spTgt spid="24"/>
                                        </p:tgtEl>
                                        <p:attrNameLst>
                                          <p:attrName>ppt_w</p:attrName>
                                        </p:attrNameLst>
                                      </p:cBhvr>
                                      <p:tavLst>
                                        <p:tav tm="0">
                                          <p:val>
                                            <p:strVal val="#ppt_w*0.70"/>
                                          </p:val>
                                        </p:tav>
                                        <p:tav tm="100000">
                                          <p:val>
                                            <p:strVal val="#ppt_w"/>
                                          </p:val>
                                        </p:tav>
                                      </p:tavLst>
                                    </p:anim>
                                    <p:anim calcmode="lin" valueType="num">
                                      <p:cBhvr>
                                        <p:cTn id="82" dur="1000" fill="hold"/>
                                        <p:tgtEl>
                                          <p:spTgt spid="24"/>
                                        </p:tgtEl>
                                        <p:attrNameLst>
                                          <p:attrName>ppt_h</p:attrName>
                                        </p:attrNameLst>
                                      </p:cBhvr>
                                      <p:tavLst>
                                        <p:tav tm="0">
                                          <p:val>
                                            <p:strVal val="#ppt_h"/>
                                          </p:val>
                                        </p:tav>
                                        <p:tav tm="100000">
                                          <p:val>
                                            <p:strVal val="#ppt_h"/>
                                          </p:val>
                                        </p:tav>
                                      </p:tavLst>
                                    </p:anim>
                                    <p:animEffect transition="in" filter="fade">
                                      <p:cBhvr>
                                        <p:cTn id="83" dur="1000"/>
                                        <p:tgtEl>
                                          <p:spTgt spid="24"/>
                                        </p:tgtEl>
                                      </p:cBhvr>
                                    </p:animEffect>
                                  </p:childTnLst>
                                </p:cTn>
                              </p:par>
                              <p:par>
                                <p:cTn id="84" presetID="55"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1000" fill="hold"/>
                                        <p:tgtEl>
                                          <p:spTgt spid="33"/>
                                        </p:tgtEl>
                                        <p:attrNameLst>
                                          <p:attrName>ppt_w</p:attrName>
                                        </p:attrNameLst>
                                      </p:cBhvr>
                                      <p:tavLst>
                                        <p:tav tm="0">
                                          <p:val>
                                            <p:strVal val="#ppt_w*0.70"/>
                                          </p:val>
                                        </p:tav>
                                        <p:tav tm="100000">
                                          <p:val>
                                            <p:strVal val="#ppt_w"/>
                                          </p:val>
                                        </p:tav>
                                      </p:tavLst>
                                    </p:anim>
                                    <p:anim calcmode="lin" valueType="num">
                                      <p:cBhvr>
                                        <p:cTn id="87" dur="1000" fill="hold"/>
                                        <p:tgtEl>
                                          <p:spTgt spid="33"/>
                                        </p:tgtEl>
                                        <p:attrNameLst>
                                          <p:attrName>ppt_h</p:attrName>
                                        </p:attrNameLst>
                                      </p:cBhvr>
                                      <p:tavLst>
                                        <p:tav tm="0">
                                          <p:val>
                                            <p:strVal val="#ppt_h"/>
                                          </p:val>
                                        </p:tav>
                                        <p:tav tm="100000">
                                          <p:val>
                                            <p:strVal val="#ppt_h"/>
                                          </p:val>
                                        </p:tav>
                                      </p:tavLst>
                                    </p:anim>
                                    <p:animEffect transition="in" filter="fade">
                                      <p:cBhvr>
                                        <p:cTn id="88" dur="1000"/>
                                        <p:tgtEl>
                                          <p:spTgt spid="33"/>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strVal val="#ppt_w*0.70"/>
                                          </p:val>
                                        </p:tav>
                                        <p:tav tm="100000">
                                          <p:val>
                                            <p:strVal val="#ppt_w"/>
                                          </p:val>
                                        </p:tav>
                                      </p:tavLst>
                                    </p:anim>
                                    <p:anim calcmode="lin" valueType="num">
                                      <p:cBhvr>
                                        <p:cTn id="92" dur="1000" fill="hold"/>
                                        <p:tgtEl>
                                          <p:spTgt spid="37"/>
                                        </p:tgtEl>
                                        <p:attrNameLst>
                                          <p:attrName>ppt_h</p:attrName>
                                        </p:attrNameLst>
                                      </p:cBhvr>
                                      <p:tavLst>
                                        <p:tav tm="0">
                                          <p:val>
                                            <p:strVal val="#ppt_h"/>
                                          </p:val>
                                        </p:tav>
                                        <p:tav tm="100000">
                                          <p:val>
                                            <p:strVal val="#ppt_h"/>
                                          </p:val>
                                        </p:tav>
                                      </p:tavLst>
                                    </p:anim>
                                    <p:animEffect transition="in" filter="fade">
                                      <p:cBhvr>
                                        <p:cTn id="93" dur="1000"/>
                                        <p:tgtEl>
                                          <p:spTgt spid="3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p:cTn id="98" dur="1000" fill="hold"/>
                                        <p:tgtEl>
                                          <p:spTgt spid="30"/>
                                        </p:tgtEl>
                                        <p:attrNameLst>
                                          <p:attrName>ppt_w</p:attrName>
                                        </p:attrNameLst>
                                      </p:cBhvr>
                                      <p:tavLst>
                                        <p:tav tm="0">
                                          <p:val>
                                            <p:strVal val="#ppt_w*0.70"/>
                                          </p:val>
                                        </p:tav>
                                        <p:tav tm="100000">
                                          <p:val>
                                            <p:strVal val="#ppt_w"/>
                                          </p:val>
                                        </p:tav>
                                      </p:tavLst>
                                    </p:anim>
                                    <p:anim calcmode="lin" valueType="num">
                                      <p:cBhvr>
                                        <p:cTn id="99" dur="1000" fill="hold"/>
                                        <p:tgtEl>
                                          <p:spTgt spid="30"/>
                                        </p:tgtEl>
                                        <p:attrNameLst>
                                          <p:attrName>ppt_h</p:attrName>
                                        </p:attrNameLst>
                                      </p:cBhvr>
                                      <p:tavLst>
                                        <p:tav tm="0">
                                          <p:val>
                                            <p:strVal val="#ppt_h"/>
                                          </p:val>
                                        </p:tav>
                                        <p:tav tm="100000">
                                          <p:val>
                                            <p:strVal val="#ppt_h"/>
                                          </p:val>
                                        </p:tav>
                                      </p:tavLst>
                                    </p:anim>
                                    <p:animEffect transition="in" filter="fade">
                                      <p:cBhvr>
                                        <p:cTn id="100" dur="1000"/>
                                        <p:tgtEl>
                                          <p:spTgt spid="30"/>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1000" fill="hold"/>
                                        <p:tgtEl>
                                          <p:spTgt spid="25"/>
                                        </p:tgtEl>
                                        <p:attrNameLst>
                                          <p:attrName>ppt_w</p:attrName>
                                        </p:attrNameLst>
                                      </p:cBhvr>
                                      <p:tavLst>
                                        <p:tav tm="0">
                                          <p:val>
                                            <p:strVal val="#ppt_w*0.70"/>
                                          </p:val>
                                        </p:tav>
                                        <p:tav tm="100000">
                                          <p:val>
                                            <p:strVal val="#ppt_w"/>
                                          </p:val>
                                        </p:tav>
                                      </p:tavLst>
                                    </p:anim>
                                    <p:anim calcmode="lin" valueType="num">
                                      <p:cBhvr>
                                        <p:cTn id="104" dur="1000" fill="hold"/>
                                        <p:tgtEl>
                                          <p:spTgt spid="25"/>
                                        </p:tgtEl>
                                        <p:attrNameLst>
                                          <p:attrName>ppt_h</p:attrName>
                                        </p:attrNameLst>
                                      </p:cBhvr>
                                      <p:tavLst>
                                        <p:tav tm="0">
                                          <p:val>
                                            <p:strVal val="#ppt_h"/>
                                          </p:val>
                                        </p:tav>
                                        <p:tav tm="100000">
                                          <p:val>
                                            <p:strVal val="#ppt_h"/>
                                          </p:val>
                                        </p:tav>
                                      </p:tavLst>
                                    </p:anim>
                                    <p:animEffect transition="in" filter="fade">
                                      <p:cBhvr>
                                        <p:cTn id="105" dur="1000"/>
                                        <p:tgtEl>
                                          <p:spTgt spid="25"/>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ppt_w</p:attrName>
                                        </p:attrNameLst>
                                      </p:cBhvr>
                                      <p:tavLst>
                                        <p:tav tm="0">
                                          <p:val>
                                            <p:strVal val="#ppt_w*0.70"/>
                                          </p:val>
                                        </p:tav>
                                        <p:tav tm="100000">
                                          <p:val>
                                            <p:strVal val="#ppt_w"/>
                                          </p:val>
                                        </p:tav>
                                      </p:tavLst>
                                    </p:anim>
                                    <p:anim calcmode="lin" valueType="num">
                                      <p:cBhvr>
                                        <p:cTn id="109" dur="1000" fill="hold"/>
                                        <p:tgtEl>
                                          <p:spTgt spid="34"/>
                                        </p:tgtEl>
                                        <p:attrNameLst>
                                          <p:attrName>ppt_h</p:attrName>
                                        </p:attrNameLst>
                                      </p:cBhvr>
                                      <p:tavLst>
                                        <p:tav tm="0">
                                          <p:val>
                                            <p:strVal val="#ppt_h"/>
                                          </p:val>
                                        </p:tav>
                                        <p:tav tm="100000">
                                          <p:val>
                                            <p:strVal val="#ppt_h"/>
                                          </p:val>
                                        </p:tav>
                                      </p:tavLst>
                                    </p:anim>
                                    <p:animEffect transition="in" filter="fade">
                                      <p:cBhvr>
                                        <p:cTn id="110" dur="1000"/>
                                        <p:tgtEl>
                                          <p:spTgt spid="34"/>
                                        </p:tgtEl>
                                      </p:cBhvr>
                                    </p:animEffect>
                                  </p:childTnLst>
                                </p:cTn>
                              </p:par>
                              <p:par>
                                <p:cTn id="111" presetID="55" presetClass="entr" presetSubtype="0"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1000" fill="hold"/>
                                        <p:tgtEl>
                                          <p:spTgt spid="38"/>
                                        </p:tgtEl>
                                        <p:attrNameLst>
                                          <p:attrName>ppt_w</p:attrName>
                                        </p:attrNameLst>
                                      </p:cBhvr>
                                      <p:tavLst>
                                        <p:tav tm="0">
                                          <p:val>
                                            <p:strVal val="#ppt_w*0.70"/>
                                          </p:val>
                                        </p:tav>
                                        <p:tav tm="100000">
                                          <p:val>
                                            <p:strVal val="#ppt_w"/>
                                          </p:val>
                                        </p:tav>
                                      </p:tavLst>
                                    </p:anim>
                                    <p:anim calcmode="lin" valueType="num">
                                      <p:cBhvr>
                                        <p:cTn id="114" dur="1000" fill="hold"/>
                                        <p:tgtEl>
                                          <p:spTgt spid="38"/>
                                        </p:tgtEl>
                                        <p:attrNameLst>
                                          <p:attrName>ppt_h</p:attrName>
                                        </p:attrNameLst>
                                      </p:cBhvr>
                                      <p:tavLst>
                                        <p:tav tm="0">
                                          <p:val>
                                            <p:strVal val="#ppt_h"/>
                                          </p:val>
                                        </p:tav>
                                        <p:tav tm="100000">
                                          <p:val>
                                            <p:strVal val="#ppt_h"/>
                                          </p:val>
                                        </p:tav>
                                      </p:tavLst>
                                    </p:anim>
                                    <p:animEffect transition="in" filter="fade">
                                      <p:cBhvr>
                                        <p:cTn id="11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611560" y="332656"/>
          <a:ext cx="7992888" cy="72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ângulo 7"/>
          <p:cNvSpPr/>
          <p:nvPr/>
        </p:nvSpPr>
        <p:spPr>
          <a:xfrm>
            <a:off x="611560" y="1268760"/>
            <a:ext cx="1872208" cy="4896544"/>
          </a:xfrm>
          <a:prstGeom prst="rect">
            <a:avLst/>
          </a:prstGeom>
        </p:spPr>
        <p:style>
          <a:lnRef idx="1">
            <a:schemeClr val="accent6"/>
          </a:lnRef>
          <a:fillRef idx="2">
            <a:schemeClr val="accent6"/>
          </a:fillRef>
          <a:effectRef idx="1">
            <a:schemeClr val="accent6"/>
          </a:effectRef>
          <a:fontRef idx="minor">
            <a:schemeClr val="dk1"/>
          </a:fontRef>
        </p:style>
        <p:txBody>
          <a:bodyPr vert="vert270" lIns="121920" tIns="60960" rIns="121920" bIns="60960" spcCol="1270" anchor="ctr"/>
          <a:lstStyle/>
          <a:p>
            <a:pPr algn="ctr">
              <a:defRPr/>
            </a:pPr>
            <a:r>
              <a:rPr lang="pt-BR" sz="2800" dirty="0"/>
              <a:t>Normas específicas anuais </a:t>
            </a:r>
          </a:p>
          <a:p>
            <a:pPr algn="ctr">
              <a:defRPr/>
            </a:pPr>
            <a:r>
              <a:rPr lang="pt-BR" sz="2000" dirty="0"/>
              <a:t>(Aplicáveis a cada exercício em particular)</a:t>
            </a:r>
            <a:endParaRPr lang="pt-BR" sz="2000" b="1" dirty="0"/>
          </a:p>
        </p:txBody>
      </p:sp>
      <p:sp>
        <p:nvSpPr>
          <p:cNvPr id="10" name="Retângulo de cantos arredondados 9"/>
          <p:cNvSpPr/>
          <p:nvPr/>
        </p:nvSpPr>
        <p:spPr>
          <a:xfrm>
            <a:off x="2916238" y="1276350"/>
            <a:ext cx="2663825" cy="11160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dirty="0"/>
              <a:t>Decisão Normativa prevista no art. 3º da IN 63/2010</a:t>
            </a:r>
            <a:endParaRPr lang="pt-BR" sz="1600" dirty="0"/>
          </a:p>
        </p:txBody>
      </p:sp>
      <p:sp>
        <p:nvSpPr>
          <p:cNvPr id="12" name="Retângulo 11"/>
          <p:cNvSpPr/>
          <p:nvPr/>
        </p:nvSpPr>
        <p:spPr>
          <a:xfrm>
            <a:off x="6084888" y="1196975"/>
            <a:ext cx="2519362" cy="130333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400" dirty="0"/>
              <a:t>Regras </a:t>
            </a:r>
            <a:r>
              <a:rPr lang="pt-BR" sz="1400" dirty="0"/>
              <a:t>gerais e conteúdos </a:t>
            </a:r>
            <a:r>
              <a:rPr lang="pt-BR" sz="1400" dirty="0"/>
              <a:t>para a elaboração do </a:t>
            </a:r>
            <a:r>
              <a:rPr lang="pt-BR" sz="1400" b="1" dirty="0"/>
              <a:t>Relatório de Gestão de exercício específico</a:t>
            </a:r>
            <a:r>
              <a:rPr lang="pt-BR" sz="1400" dirty="0"/>
              <a:t>, relação das unidades jurisdicionadas e datas de envio do relatório ao TCU</a:t>
            </a:r>
          </a:p>
        </p:txBody>
      </p:sp>
      <p:sp>
        <p:nvSpPr>
          <p:cNvPr id="14" name="Seta para a direita 13"/>
          <p:cNvSpPr/>
          <p:nvPr/>
        </p:nvSpPr>
        <p:spPr>
          <a:xfrm>
            <a:off x="2555875" y="1616075"/>
            <a:ext cx="360363" cy="64770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pt-BR" dirty="0"/>
          </a:p>
        </p:txBody>
      </p:sp>
      <p:sp>
        <p:nvSpPr>
          <p:cNvPr id="16" name="Seta para a direita 15"/>
          <p:cNvSpPr/>
          <p:nvPr/>
        </p:nvSpPr>
        <p:spPr>
          <a:xfrm>
            <a:off x="5640388" y="1616075"/>
            <a:ext cx="360362" cy="6477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sp>
        <p:nvSpPr>
          <p:cNvPr id="18" name="Retângulo de cantos arredondados 17"/>
          <p:cNvSpPr/>
          <p:nvPr/>
        </p:nvSpPr>
        <p:spPr>
          <a:xfrm>
            <a:off x="2916238" y="2554288"/>
            <a:ext cx="2663825" cy="111601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dirty="0"/>
              <a:t>Decisão Normativa prevista no art. 4º da IN 63/2010</a:t>
            </a:r>
            <a:endParaRPr lang="pt-BR" sz="1600" dirty="0"/>
          </a:p>
        </p:txBody>
      </p:sp>
      <p:sp>
        <p:nvSpPr>
          <p:cNvPr id="23" name="Retângulo de cantos arredondados 22"/>
          <p:cNvSpPr/>
          <p:nvPr/>
        </p:nvSpPr>
        <p:spPr>
          <a:xfrm>
            <a:off x="2916238" y="3811588"/>
            <a:ext cx="2663825" cy="11144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t-BR" dirty="0"/>
              <a:t>Portaria do Presidente do TCU com base em dispositivos da DN do art. 3º da IN 63/2010</a:t>
            </a:r>
            <a:endParaRPr lang="pt-BR" sz="1600" dirty="0"/>
          </a:p>
        </p:txBody>
      </p:sp>
      <p:sp>
        <p:nvSpPr>
          <p:cNvPr id="24" name="Retângulo de cantos arredondados 23"/>
          <p:cNvSpPr/>
          <p:nvPr/>
        </p:nvSpPr>
        <p:spPr>
          <a:xfrm>
            <a:off x="2916238" y="5081588"/>
            <a:ext cx="2663825" cy="111283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pt-BR" dirty="0"/>
              <a:t>Orientações do Órgão de Controle Interno respectivo</a:t>
            </a:r>
          </a:p>
        </p:txBody>
      </p:sp>
      <p:sp>
        <p:nvSpPr>
          <p:cNvPr id="27" name="Seta para a direita 26"/>
          <p:cNvSpPr/>
          <p:nvPr/>
        </p:nvSpPr>
        <p:spPr>
          <a:xfrm>
            <a:off x="2555875" y="2822575"/>
            <a:ext cx="360363" cy="64770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pt-BR" dirty="0"/>
          </a:p>
        </p:txBody>
      </p:sp>
      <p:sp>
        <p:nvSpPr>
          <p:cNvPr id="28" name="Seta para a direita 27"/>
          <p:cNvSpPr/>
          <p:nvPr/>
        </p:nvSpPr>
        <p:spPr>
          <a:xfrm>
            <a:off x="2555875" y="4140200"/>
            <a:ext cx="360363" cy="64770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pt-BR" dirty="0"/>
          </a:p>
        </p:txBody>
      </p:sp>
      <p:sp>
        <p:nvSpPr>
          <p:cNvPr id="29" name="Seta para a direita 28"/>
          <p:cNvSpPr/>
          <p:nvPr/>
        </p:nvSpPr>
        <p:spPr>
          <a:xfrm>
            <a:off x="2555875" y="5395913"/>
            <a:ext cx="360363" cy="64770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pt-BR" dirty="0"/>
          </a:p>
        </p:txBody>
      </p:sp>
      <p:sp>
        <p:nvSpPr>
          <p:cNvPr id="31" name="Seta para a direita 30"/>
          <p:cNvSpPr/>
          <p:nvPr/>
        </p:nvSpPr>
        <p:spPr>
          <a:xfrm>
            <a:off x="5651500" y="2894013"/>
            <a:ext cx="360363" cy="6477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sp>
        <p:nvSpPr>
          <p:cNvPr id="32" name="Seta para a direita 31"/>
          <p:cNvSpPr/>
          <p:nvPr/>
        </p:nvSpPr>
        <p:spPr>
          <a:xfrm>
            <a:off x="5651500" y="4140200"/>
            <a:ext cx="360363" cy="6477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sp>
        <p:nvSpPr>
          <p:cNvPr id="33" name="Seta para a direita 32"/>
          <p:cNvSpPr/>
          <p:nvPr/>
        </p:nvSpPr>
        <p:spPr>
          <a:xfrm>
            <a:off x="5651500" y="5324475"/>
            <a:ext cx="360363" cy="6477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sp>
        <p:nvSpPr>
          <p:cNvPr id="35" name="Retângulo 34"/>
          <p:cNvSpPr/>
          <p:nvPr/>
        </p:nvSpPr>
        <p:spPr>
          <a:xfrm>
            <a:off x="6084888" y="2657475"/>
            <a:ext cx="2519362" cy="111601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400" dirty="0"/>
              <a:t>Relação das unidades cujos responsáveis terão as contas julgadas pelo TCU e regras para </a:t>
            </a:r>
            <a:r>
              <a:rPr lang="pt-BR" sz="1400" dirty="0"/>
              <a:t>as </a:t>
            </a:r>
            <a:r>
              <a:rPr lang="pt-BR" sz="1400" dirty="0"/>
              <a:t>peças complementares ao Relatório de Gestão</a:t>
            </a:r>
          </a:p>
        </p:txBody>
      </p:sp>
      <p:sp>
        <p:nvSpPr>
          <p:cNvPr id="36" name="Retângulo 35"/>
          <p:cNvSpPr/>
          <p:nvPr/>
        </p:nvSpPr>
        <p:spPr>
          <a:xfrm>
            <a:off x="6084888" y="3906838"/>
            <a:ext cx="2519362" cy="1079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400" dirty="0"/>
              <a:t>Orientações sobre o detalhamento e a profundidade das informações exigidas no Relatório de Gestão pela DN prevista no art. 3º da IN 63</a:t>
            </a:r>
          </a:p>
        </p:txBody>
      </p:sp>
      <p:sp>
        <p:nvSpPr>
          <p:cNvPr id="37" name="Retângulo 36"/>
          <p:cNvSpPr/>
          <p:nvPr/>
        </p:nvSpPr>
        <p:spPr>
          <a:xfrm>
            <a:off x="6084888" y="5119688"/>
            <a:ext cx="2519362" cy="1079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t-BR" sz="1400" dirty="0"/>
              <a:t>Orientações do Órgão de Controle Interno complementares às do TCU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strVal val="#ppt_w*0.70"/>
                                          </p:val>
                                        </p:tav>
                                        <p:tav tm="100000">
                                          <p:val>
                                            <p:strVal val="#ppt_w"/>
                                          </p:val>
                                        </p:tav>
                                      </p:tavLst>
                                    </p:anim>
                                    <p:anim calcmode="lin" valueType="num">
                                      <p:cBhvr>
                                        <p:cTn id="11" dur="1000" fill="hold"/>
                                        <p:tgtEl>
                                          <p:spTgt spid="14"/>
                                        </p:tgtEl>
                                        <p:attrNameLst>
                                          <p:attrName>ppt_h</p:attrName>
                                        </p:attrNameLst>
                                      </p:cBhvr>
                                      <p:tavLst>
                                        <p:tav tm="0">
                                          <p:val>
                                            <p:strVal val="#ppt_h"/>
                                          </p:val>
                                        </p:tav>
                                        <p:tav tm="100000">
                                          <p:val>
                                            <p:strVal val="#ppt_h"/>
                                          </p:val>
                                        </p:tav>
                                      </p:tavLst>
                                    </p:anim>
                                    <p:animEffect transition="in" filter="fade">
                                      <p:cBhvr>
                                        <p:cTn id="12" dur="1000"/>
                                        <p:tgtEl>
                                          <p:spTgt spid="14"/>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strVal val="#ppt_w*0.70"/>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Effect transition="in" filter="fade">
                                      <p:cBhvr>
                                        <p:cTn id="27" dur="10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strVal val="#ppt_w*0.70"/>
                                          </p:val>
                                        </p:tav>
                                        <p:tav tm="100000">
                                          <p:val>
                                            <p:strVal val="#ppt_w"/>
                                          </p:val>
                                        </p:tav>
                                      </p:tavLst>
                                    </p:anim>
                                    <p:anim calcmode="lin" valueType="num">
                                      <p:cBhvr>
                                        <p:cTn id="33" dur="1000" fill="hold"/>
                                        <p:tgtEl>
                                          <p:spTgt spid="27"/>
                                        </p:tgtEl>
                                        <p:attrNameLst>
                                          <p:attrName>ppt_h</p:attrName>
                                        </p:attrNameLst>
                                      </p:cBhvr>
                                      <p:tavLst>
                                        <p:tav tm="0">
                                          <p:val>
                                            <p:strVal val="#ppt_h"/>
                                          </p:val>
                                        </p:tav>
                                        <p:tav tm="100000">
                                          <p:val>
                                            <p:strVal val="#ppt_h"/>
                                          </p:val>
                                        </p:tav>
                                      </p:tavLst>
                                    </p:anim>
                                    <p:animEffect transition="in" filter="fade">
                                      <p:cBhvr>
                                        <p:cTn id="34" dur="1000"/>
                                        <p:tgtEl>
                                          <p:spTgt spid="27"/>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1000" fill="hold"/>
                                        <p:tgtEl>
                                          <p:spTgt spid="31"/>
                                        </p:tgtEl>
                                        <p:attrNameLst>
                                          <p:attrName>ppt_w</p:attrName>
                                        </p:attrNameLst>
                                      </p:cBhvr>
                                      <p:tavLst>
                                        <p:tav tm="0">
                                          <p:val>
                                            <p:strVal val="#ppt_w*0.70"/>
                                          </p:val>
                                        </p:tav>
                                        <p:tav tm="100000">
                                          <p:val>
                                            <p:strVal val="#ppt_w"/>
                                          </p:val>
                                        </p:tav>
                                      </p:tavLst>
                                    </p:anim>
                                    <p:anim calcmode="lin" valueType="num">
                                      <p:cBhvr>
                                        <p:cTn id="43" dur="1000" fill="hold"/>
                                        <p:tgtEl>
                                          <p:spTgt spid="31"/>
                                        </p:tgtEl>
                                        <p:attrNameLst>
                                          <p:attrName>ppt_h</p:attrName>
                                        </p:attrNameLst>
                                      </p:cBhvr>
                                      <p:tavLst>
                                        <p:tav tm="0">
                                          <p:val>
                                            <p:strVal val="#ppt_h"/>
                                          </p:val>
                                        </p:tav>
                                        <p:tav tm="100000">
                                          <p:val>
                                            <p:strVal val="#ppt_h"/>
                                          </p:val>
                                        </p:tav>
                                      </p:tavLst>
                                    </p:anim>
                                    <p:animEffect transition="in" filter="fade">
                                      <p:cBhvr>
                                        <p:cTn id="44" dur="1000"/>
                                        <p:tgtEl>
                                          <p:spTgt spid="31"/>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1000" fill="hold"/>
                                        <p:tgtEl>
                                          <p:spTgt spid="35"/>
                                        </p:tgtEl>
                                        <p:attrNameLst>
                                          <p:attrName>ppt_w</p:attrName>
                                        </p:attrNameLst>
                                      </p:cBhvr>
                                      <p:tavLst>
                                        <p:tav tm="0">
                                          <p:val>
                                            <p:strVal val="#ppt_w*0.70"/>
                                          </p:val>
                                        </p:tav>
                                        <p:tav tm="100000">
                                          <p:val>
                                            <p:strVal val="#ppt_w"/>
                                          </p:val>
                                        </p:tav>
                                      </p:tavLst>
                                    </p:anim>
                                    <p:anim calcmode="lin" valueType="num">
                                      <p:cBhvr>
                                        <p:cTn id="48" dur="1000" fill="hold"/>
                                        <p:tgtEl>
                                          <p:spTgt spid="35"/>
                                        </p:tgtEl>
                                        <p:attrNameLst>
                                          <p:attrName>ppt_h</p:attrName>
                                        </p:attrNameLst>
                                      </p:cBhvr>
                                      <p:tavLst>
                                        <p:tav tm="0">
                                          <p:val>
                                            <p:strVal val="#ppt_h"/>
                                          </p:val>
                                        </p:tav>
                                        <p:tav tm="100000">
                                          <p:val>
                                            <p:strVal val="#ppt_h"/>
                                          </p:val>
                                        </p:tav>
                                      </p:tavLst>
                                    </p:anim>
                                    <p:animEffect transition="in" filter="fade">
                                      <p:cBhvr>
                                        <p:cTn id="49" dur="1000"/>
                                        <p:tgtEl>
                                          <p:spTgt spid="3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strVal val="#ppt_w*0.70"/>
                                          </p:val>
                                        </p:tav>
                                        <p:tav tm="100000">
                                          <p:val>
                                            <p:strVal val="#ppt_w"/>
                                          </p:val>
                                        </p:tav>
                                      </p:tavLst>
                                    </p:anim>
                                    <p:anim calcmode="lin" valueType="num">
                                      <p:cBhvr>
                                        <p:cTn id="55" dur="1000" fill="hold"/>
                                        <p:tgtEl>
                                          <p:spTgt spid="28"/>
                                        </p:tgtEl>
                                        <p:attrNameLst>
                                          <p:attrName>ppt_h</p:attrName>
                                        </p:attrNameLst>
                                      </p:cBhvr>
                                      <p:tavLst>
                                        <p:tav tm="0">
                                          <p:val>
                                            <p:strVal val="#ppt_h"/>
                                          </p:val>
                                        </p:tav>
                                        <p:tav tm="100000">
                                          <p:val>
                                            <p:strVal val="#ppt_h"/>
                                          </p:val>
                                        </p:tav>
                                      </p:tavLst>
                                    </p:anim>
                                    <p:animEffect transition="in" filter="fade">
                                      <p:cBhvr>
                                        <p:cTn id="56" dur="1000"/>
                                        <p:tgtEl>
                                          <p:spTgt spid="28"/>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strVal val="#ppt_w*0.70"/>
                                          </p:val>
                                        </p:tav>
                                        <p:tav tm="100000">
                                          <p:val>
                                            <p:strVal val="#ppt_w"/>
                                          </p:val>
                                        </p:tav>
                                      </p:tavLst>
                                    </p:anim>
                                    <p:anim calcmode="lin" valueType="num">
                                      <p:cBhvr>
                                        <p:cTn id="60" dur="1000" fill="hold"/>
                                        <p:tgtEl>
                                          <p:spTgt spid="23"/>
                                        </p:tgtEl>
                                        <p:attrNameLst>
                                          <p:attrName>ppt_h</p:attrName>
                                        </p:attrNameLst>
                                      </p:cBhvr>
                                      <p:tavLst>
                                        <p:tav tm="0">
                                          <p:val>
                                            <p:strVal val="#ppt_h"/>
                                          </p:val>
                                        </p:tav>
                                        <p:tav tm="100000">
                                          <p:val>
                                            <p:strVal val="#ppt_h"/>
                                          </p:val>
                                        </p:tav>
                                      </p:tavLst>
                                    </p:anim>
                                    <p:animEffect transition="in" filter="fade">
                                      <p:cBhvr>
                                        <p:cTn id="61" dur="1000"/>
                                        <p:tgtEl>
                                          <p:spTgt spid="23"/>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strVal val="#ppt_w*0.70"/>
                                          </p:val>
                                        </p:tav>
                                        <p:tav tm="100000">
                                          <p:val>
                                            <p:strVal val="#ppt_w"/>
                                          </p:val>
                                        </p:tav>
                                      </p:tavLst>
                                    </p:anim>
                                    <p:anim calcmode="lin" valueType="num">
                                      <p:cBhvr>
                                        <p:cTn id="65" dur="1000" fill="hold"/>
                                        <p:tgtEl>
                                          <p:spTgt spid="32"/>
                                        </p:tgtEl>
                                        <p:attrNameLst>
                                          <p:attrName>ppt_h</p:attrName>
                                        </p:attrNameLst>
                                      </p:cBhvr>
                                      <p:tavLst>
                                        <p:tav tm="0">
                                          <p:val>
                                            <p:strVal val="#ppt_h"/>
                                          </p:val>
                                        </p:tav>
                                        <p:tav tm="100000">
                                          <p:val>
                                            <p:strVal val="#ppt_h"/>
                                          </p:val>
                                        </p:tav>
                                      </p:tavLst>
                                    </p:anim>
                                    <p:animEffect transition="in" filter="fade">
                                      <p:cBhvr>
                                        <p:cTn id="66" dur="1000"/>
                                        <p:tgtEl>
                                          <p:spTgt spid="32"/>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strVal val="#ppt_w*0.70"/>
                                          </p:val>
                                        </p:tav>
                                        <p:tav tm="100000">
                                          <p:val>
                                            <p:strVal val="#ppt_w"/>
                                          </p:val>
                                        </p:tav>
                                      </p:tavLst>
                                    </p:anim>
                                    <p:anim calcmode="lin" valueType="num">
                                      <p:cBhvr>
                                        <p:cTn id="70" dur="1000" fill="hold"/>
                                        <p:tgtEl>
                                          <p:spTgt spid="36"/>
                                        </p:tgtEl>
                                        <p:attrNameLst>
                                          <p:attrName>ppt_h</p:attrName>
                                        </p:attrNameLst>
                                      </p:cBhvr>
                                      <p:tavLst>
                                        <p:tav tm="0">
                                          <p:val>
                                            <p:strVal val="#ppt_h"/>
                                          </p:val>
                                        </p:tav>
                                        <p:tav tm="100000">
                                          <p:val>
                                            <p:strVal val="#ppt_h"/>
                                          </p:val>
                                        </p:tav>
                                      </p:tavLst>
                                    </p:anim>
                                    <p:animEffect transition="in" filter="fade">
                                      <p:cBhvr>
                                        <p:cTn id="71" dur="1000"/>
                                        <p:tgtEl>
                                          <p:spTgt spid="3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1000" fill="hold"/>
                                        <p:tgtEl>
                                          <p:spTgt spid="29"/>
                                        </p:tgtEl>
                                        <p:attrNameLst>
                                          <p:attrName>ppt_w</p:attrName>
                                        </p:attrNameLst>
                                      </p:cBhvr>
                                      <p:tavLst>
                                        <p:tav tm="0">
                                          <p:val>
                                            <p:strVal val="#ppt_w*0.70"/>
                                          </p:val>
                                        </p:tav>
                                        <p:tav tm="100000">
                                          <p:val>
                                            <p:strVal val="#ppt_w"/>
                                          </p:val>
                                        </p:tav>
                                      </p:tavLst>
                                    </p:anim>
                                    <p:anim calcmode="lin" valueType="num">
                                      <p:cBhvr>
                                        <p:cTn id="77" dur="1000" fill="hold"/>
                                        <p:tgtEl>
                                          <p:spTgt spid="29"/>
                                        </p:tgtEl>
                                        <p:attrNameLst>
                                          <p:attrName>ppt_h</p:attrName>
                                        </p:attrNameLst>
                                      </p:cBhvr>
                                      <p:tavLst>
                                        <p:tav tm="0">
                                          <p:val>
                                            <p:strVal val="#ppt_h"/>
                                          </p:val>
                                        </p:tav>
                                        <p:tav tm="100000">
                                          <p:val>
                                            <p:strVal val="#ppt_h"/>
                                          </p:val>
                                        </p:tav>
                                      </p:tavLst>
                                    </p:anim>
                                    <p:animEffect transition="in" filter="fade">
                                      <p:cBhvr>
                                        <p:cTn id="78" dur="1000"/>
                                        <p:tgtEl>
                                          <p:spTgt spid="29"/>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00" fill="hold"/>
                                        <p:tgtEl>
                                          <p:spTgt spid="24"/>
                                        </p:tgtEl>
                                        <p:attrNameLst>
                                          <p:attrName>ppt_w</p:attrName>
                                        </p:attrNameLst>
                                      </p:cBhvr>
                                      <p:tavLst>
                                        <p:tav tm="0">
                                          <p:val>
                                            <p:strVal val="#ppt_w*0.70"/>
                                          </p:val>
                                        </p:tav>
                                        <p:tav tm="100000">
                                          <p:val>
                                            <p:strVal val="#ppt_w"/>
                                          </p:val>
                                        </p:tav>
                                      </p:tavLst>
                                    </p:anim>
                                    <p:anim calcmode="lin" valueType="num">
                                      <p:cBhvr>
                                        <p:cTn id="82" dur="1000" fill="hold"/>
                                        <p:tgtEl>
                                          <p:spTgt spid="24"/>
                                        </p:tgtEl>
                                        <p:attrNameLst>
                                          <p:attrName>ppt_h</p:attrName>
                                        </p:attrNameLst>
                                      </p:cBhvr>
                                      <p:tavLst>
                                        <p:tav tm="0">
                                          <p:val>
                                            <p:strVal val="#ppt_h"/>
                                          </p:val>
                                        </p:tav>
                                        <p:tav tm="100000">
                                          <p:val>
                                            <p:strVal val="#ppt_h"/>
                                          </p:val>
                                        </p:tav>
                                      </p:tavLst>
                                    </p:anim>
                                    <p:animEffect transition="in" filter="fade">
                                      <p:cBhvr>
                                        <p:cTn id="83" dur="1000"/>
                                        <p:tgtEl>
                                          <p:spTgt spid="24"/>
                                        </p:tgtEl>
                                      </p:cBhvr>
                                    </p:animEffect>
                                  </p:childTnLst>
                                </p:cTn>
                              </p:par>
                              <p:par>
                                <p:cTn id="84" presetID="55"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1000" fill="hold"/>
                                        <p:tgtEl>
                                          <p:spTgt spid="33"/>
                                        </p:tgtEl>
                                        <p:attrNameLst>
                                          <p:attrName>ppt_w</p:attrName>
                                        </p:attrNameLst>
                                      </p:cBhvr>
                                      <p:tavLst>
                                        <p:tav tm="0">
                                          <p:val>
                                            <p:strVal val="#ppt_w*0.70"/>
                                          </p:val>
                                        </p:tav>
                                        <p:tav tm="100000">
                                          <p:val>
                                            <p:strVal val="#ppt_w"/>
                                          </p:val>
                                        </p:tav>
                                      </p:tavLst>
                                    </p:anim>
                                    <p:anim calcmode="lin" valueType="num">
                                      <p:cBhvr>
                                        <p:cTn id="87" dur="1000" fill="hold"/>
                                        <p:tgtEl>
                                          <p:spTgt spid="33"/>
                                        </p:tgtEl>
                                        <p:attrNameLst>
                                          <p:attrName>ppt_h</p:attrName>
                                        </p:attrNameLst>
                                      </p:cBhvr>
                                      <p:tavLst>
                                        <p:tav tm="0">
                                          <p:val>
                                            <p:strVal val="#ppt_h"/>
                                          </p:val>
                                        </p:tav>
                                        <p:tav tm="100000">
                                          <p:val>
                                            <p:strVal val="#ppt_h"/>
                                          </p:val>
                                        </p:tav>
                                      </p:tavLst>
                                    </p:anim>
                                    <p:animEffect transition="in" filter="fade">
                                      <p:cBhvr>
                                        <p:cTn id="88" dur="1000"/>
                                        <p:tgtEl>
                                          <p:spTgt spid="33"/>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strVal val="#ppt_w*0.70"/>
                                          </p:val>
                                        </p:tav>
                                        <p:tav tm="100000">
                                          <p:val>
                                            <p:strVal val="#ppt_w"/>
                                          </p:val>
                                        </p:tav>
                                      </p:tavLst>
                                    </p:anim>
                                    <p:anim calcmode="lin" valueType="num">
                                      <p:cBhvr>
                                        <p:cTn id="92" dur="1000" fill="hold"/>
                                        <p:tgtEl>
                                          <p:spTgt spid="37"/>
                                        </p:tgtEl>
                                        <p:attrNameLst>
                                          <p:attrName>ppt_h</p:attrName>
                                        </p:attrNameLst>
                                      </p:cBhvr>
                                      <p:tavLst>
                                        <p:tav tm="0">
                                          <p:val>
                                            <p:strVal val="#ppt_h"/>
                                          </p:val>
                                        </p:tav>
                                        <p:tav tm="100000">
                                          <p:val>
                                            <p:strVal val="#ppt_h"/>
                                          </p:val>
                                        </p:tav>
                                      </p:tavLst>
                                    </p:anim>
                                    <p:animEffect transition="in" filter="fade">
                                      <p:cBhvr>
                                        <p:cTn id="9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23" grpId="0" animBg="1"/>
      <p:bldP spid="24" grpId="0" animBg="1"/>
      <p:bldP spid="27" grpId="0" animBg="1"/>
      <p:bldP spid="28" grpId="0" animBg="1"/>
      <p:bldP spid="29" grpId="0" animBg="1"/>
      <p:bldP spid="31" grpId="0" animBg="1"/>
      <p:bldP spid="32" grpId="0" animBg="1"/>
      <p:bldP spid="33"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285720" y="474663"/>
          <a:ext cx="7072362" cy="525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1" name="Espaço Reservado para Conteúdo 2"/>
          <p:cNvSpPr>
            <a:spLocks noGrp="1"/>
          </p:cNvSpPr>
          <p:nvPr>
            <p:ph idx="4294967295"/>
          </p:nvPr>
        </p:nvSpPr>
        <p:spPr>
          <a:xfrm>
            <a:off x="857250" y="1857375"/>
            <a:ext cx="8035925" cy="3300413"/>
          </a:xfrm>
        </p:spPr>
        <p:txBody>
          <a:bodyPr/>
          <a:lstStyle/>
          <a:p>
            <a:pPr marL="982663" lvl="2" indent="-350838" algn="just" eaLnBrk="1" hangingPunct="1">
              <a:spcBef>
                <a:spcPts val="1800"/>
              </a:spcBef>
              <a:spcAft>
                <a:spcPts val="600"/>
              </a:spcAft>
              <a:buFont typeface="Wingdings" panose="05000000000000000000" pitchFamily="2" charset="2"/>
              <a:buChar char="§"/>
            </a:pPr>
            <a:r>
              <a:rPr lang="pt-BR" altLang="pt-BR" sz="2000" smtClean="0">
                <a:latin typeface="Arial" panose="020B0604020202020204" pitchFamily="34" charset="0"/>
                <a:cs typeface="Arial" panose="020B0604020202020204" pitchFamily="34" charset="0"/>
              </a:rPr>
              <a:t>IN TCU nº 63/2010: que traz as normas gerais sobre a prestação de contas e vale para os exercícios de 2010 em diante;</a:t>
            </a:r>
          </a:p>
          <a:p>
            <a:pPr marL="982663" lvl="2" indent="-350838" algn="just" eaLnBrk="1" hangingPunct="1">
              <a:spcBef>
                <a:spcPts val="1200"/>
              </a:spcBef>
              <a:spcAft>
                <a:spcPts val="600"/>
              </a:spcAft>
              <a:buFont typeface="Wingdings" panose="05000000000000000000" pitchFamily="2" charset="2"/>
              <a:buChar char="§"/>
            </a:pPr>
            <a:r>
              <a:rPr lang="pt-BR" altLang="pt-BR" sz="2000" smtClean="0">
                <a:latin typeface="Arial" panose="020B0604020202020204" pitchFamily="34" charset="0"/>
                <a:cs typeface="Arial" panose="020B0604020202020204" pitchFamily="34" charset="0"/>
                <a:hlinkClick r:id="rId7"/>
              </a:rPr>
              <a:t>DN TCU nº 127/2013</a:t>
            </a:r>
            <a:r>
              <a:rPr lang="pt-BR" altLang="pt-BR" sz="2000" smtClean="0">
                <a:latin typeface="Arial" panose="020B0604020202020204" pitchFamily="34" charset="0"/>
                <a:cs typeface="Arial" panose="020B0604020202020204" pitchFamily="34" charset="0"/>
              </a:rPr>
              <a:t>: estabelece as unidades, os conteúdos e os prazos relacionados à elaboração dos relatórios de gestão de 2013;</a:t>
            </a:r>
          </a:p>
          <a:p>
            <a:pPr marL="982663" lvl="2" indent="-350838" algn="just" eaLnBrk="1" hangingPunct="1">
              <a:spcBef>
                <a:spcPts val="1200"/>
              </a:spcBef>
              <a:spcAft>
                <a:spcPts val="600"/>
              </a:spcAft>
              <a:buFont typeface="Wingdings" panose="05000000000000000000" pitchFamily="2" charset="2"/>
              <a:buChar char="§"/>
            </a:pPr>
            <a:r>
              <a:rPr lang="pt-BR" altLang="pt-BR" sz="2000" smtClean="0">
                <a:latin typeface="Arial" panose="020B0604020202020204" pitchFamily="34" charset="0"/>
                <a:cs typeface="Arial" panose="020B0604020202020204" pitchFamily="34" charset="0"/>
                <a:hlinkClick r:id="rId7"/>
              </a:rPr>
              <a:t>Portaria TCU nº 175/2013</a:t>
            </a:r>
            <a:r>
              <a:rPr lang="pt-BR" altLang="pt-BR" sz="2000" smtClean="0">
                <a:latin typeface="Arial" panose="020B0604020202020204" pitchFamily="34" charset="0"/>
                <a:cs typeface="Arial" panose="020B0604020202020204" pitchFamily="34" charset="0"/>
              </a:rPr>
              <a:t>: trata da estruturação e da profundidade para alguns conteúdos do relatório de gestão de 2013. </a:t>
            </a:r>
          </a:p>
        </p:txBody>
      </p:sp>
      <p:graphicFrame>
        <p:nvGraphicFramePr>
          <p:cNvPr id="5" name="Diagrama 4"/>
          <p:cNvGraphicFramePr/>
          <p:nvPr/>
        </p:nvGraphicFramePr>
        <p:xfrm>
          <a:off x="1142976" y="1142984"/>
          <a:ext cx="7072362" cy="428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tângulo de cantos arredondados 8"/>
          <p:cNvSpPr/>
          <p:nvPr/>
        </p:nvSpPr>
        <p:spPr>
          <a:xfrm>
            <a:off x="323850" y="5229225"/>
            <a:ext cx="8496300" cy="914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755650">
              <a:lnSpc>
                <a:spcPct val="90000"/>
              </a:lnSpc>
              <a:spcAft>
                <a:spcPct val="35000"/>
              </a:spcAft>
              <a:defRPr/>
            </a:pPr>
            <a:r>
              <a:rPr lang="pt-BR" sz="1600" b="1" dirty="0">
                <a:solidFill>
                  <a:schemeClr val="tx1"/>
                </a:solidFill>
              </a:rPr>
              <a:t>Considere ainda as orientações divulgadas pelo Órgão de Controle Interno a que a UJ se vincular</a:t>
            </a:r>
          </a:p>
          <a:p>
            <a:pPr algn="ctr" defTabSz="755650">
              <a:lnSpc>
                <a:spcPct val="90000"/>
              </a:lnSpc>
              <a:spcAft>
                <a:spcPct val="35000"/>
              </a:spcAft>
              <a:defRPr/>
            </a:pPr>
            <a:r>
              <a:rPr lang="pt-BR" sz="1400" b="1" dirty="0">
                <a:solidFill>
                  <a:schemeClr val="tx1"/>
                </a:solidFill>
              </a:rPr>
              <a:t>(no caso de UJ do Poder Executivo, Portaria nº 133/2013 da CGU; os demais órgãos de controle interno – CISET do MRE, Presidência da República e Ministério da Defesa, Órgãos do Judiciário e Legislativo, Conselhos Federais, entre outros  – também costumam estabelecer regras  para as UJ vinculadas)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dissolve">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dissolve">
                                      <p:cBhvr>
                                        <p:cTn id="22" dur="500"/>
                                        <p:tgtEl>
                                          <p:spTgt spid="71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2000250" y="142875"/>
          <a:ext cx="5668094" cy="57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Espaço Reservado para Conteúdo 11"/>
          <p:cNvGraphicFramePr>
            <a:graphicFrameLocks noGrp="1"/>
          </p:cNvGraphicFramePr>
          <p:nvPr>
            <p:ph idx="1"/>
          </p:nvPr>
        </p:nvGraphicFramePr>
        <p:xfrm>
          <a:off x="403778" y="1038466"/>
          <a:ext cx="8215370" cy="4857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Explosão 2 3"/>
          <p:cNvSpPr/>
          <p:nvPr/>
        </p:nvSpPr>
        <p:spPr>
          <a:xfrm>
            <a:off x="5940425" y="4149725"/>
            <a:ext cx="2735263" cy="2219325"/>
          </a:xfrm>
          <a:prstGeom prst="irregularSeal2">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dirty="0"/>
              <a:t>Cada item da estrutura será detalhado a seguir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1142976" y="214313"/>
          <a:ext cx="7173440" cy="571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Espaço Reservado para Conteúdo 4"/>
          <p:cNvSpPr>
            <a:spLocks noGrp="1"/>
          </p:cNvSpPr>
          <p:nvPr>
            <p:ph idx="1"/>
          </p:nvPr>
        </p:nvSpPr>
        <p:spPr>
          <a:xfrm>
            <a:off x="1258888" y="1052513"/>
            <a:ext cx="6643687" cy="4929187"/>
          </a:xfrm>
          <a:ln>
            <a:solidFill>
              <a:srgbClr val="000000"/>
            </a:solidFill>
            <a:miter lim="800000"/>
            <a:headEnd/>
            <a:tailEnd/>
          </a:ln>
        </p:spPr>
        <p:txBody>
          <a:bodyPr/>
          <a:lstStyle/>
          <a:p>
            <a:pPr algn="ctr">
              <a:buFont typeface="Wingdings" panose="05000000000000000000" pitchFamily="2" charset="2"/>
              <a:buNone/>
            </a:pPr>
            <a:r>
              <a:rPr lang="pt-BR" altLang="pt-BR" sz="1800" b="1" smtClean="0">
                <a:latin typeface="Arial" panose="020B0604020202020204" pitchFamily="34" charset="0"/>
                <a:cs typeface="Arial" panose="020B0604020202020204" pitchFamily="34" charset="0"/>
              </a:rPr>
              <a:t>NOME DO ÓRGÃO VINCULADOR</a:t>
            </a:r>
          </a:p>
          <a:p>
            <a:pPr algn="ctr">
              <a:buFont typeface="Wingdings" panose="05000000000000000000" pitchFamily="2" charset="2"/>
              <a:buNone/>
            </a:pPr>
            <a:r>
              <a:rPr lang="pt-BR" altLang="pt-BR" sz="1600" b="1" smtClean="0">
                <a:latin typeface="Arial" panose="020B0604020202020204" pitchFamily="34" charset="0"/>
                <a:cs typeface="Arial" panose="020B0604020202020204" pitchFamily="34" charset="0"/>
              </a:rPr>
              <a:t>NOME DO ÓRGÃO SUPERIOR</a:t>
            </a:r>
          </a:p>
          <a:p>
            <a:pPr algn="ctr">
              <a:buFont typeface="Wingdings" panose="05000000000000000000" pitchFamily="2" charset="2"/>
              <a:buNone/>
            </a:pPr>
            <a:r>
              <a:rPr lang="pt-BR" altLang="pt-BR" sz="1200" b="1" smtClean="0">
                <a:latin typeface="Arial" panose="020B0604020202020204" pitchFamily="34" charset="0"/>
                <a:cs typeface="Arial" panose="020B0604020202020204" pitchFamily="34" charset="0"/>
              </a:rPr>
              <a:t>NOME DA UNIDADE JURISDICIONADA</a:t>
            </a: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r>
              <a:rPr lang="pt-BR" altLang="pt-BR" sz="1400" b="1" smtClean="0">
                <a:latin typeface="Arial" panose="020B0604020202020204" pitchFamily="34" charset="0"/>
                <a:cs typeface="Arial" panose="020B0604020202020204" pitchFamily="34" charset="0"/>
              </a:rPr>
              <a:t>PRESTAÇÃO DE CONTAS ORDINÁRIA  ANUAL</a:t>
            </a:r>
          </a:p>
          <a:p>
            <a:pPr algn="ctr">
              <a:buFont typeface="Wingdings" panose="05000000000000000000" pitchFamily="2" charset="2"/>
              <a:buNone/>
            </a:pPr>
            <a:r>
              <a:rPr lang="pt-BR" altLang="pt-BR" sz="1200" b="1" smtClean="0">
                <a:latin typeface="Arial" panose="020B0604020202020204" pitchFamily="34" charset="0"/>
                <a:cs typeface="Arial" panose="020B0604020202020204" pitchFamily="34" charset="0"/>
              </a:rPr>
              <a:t>RELATÓRIO DE GESTÃO DO EXERCÍCIO DE 2013</a:t>
            </a: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a:p>
            <a:pPr algn="ctr">
              <a:buFont typeface="Wingdings" panose="05000000000000000000" pitchFamily="2" charset="2"/>
              <a:buNone/>
            </a:pPr>
            <a:r>
              <a:rPr lang="pt-BR" altLang="pt-BR" sz="1200" b="1" smtClean="0">
                <a:latin typeface="Arial" panose="020B0604020202020204" pitchFamily="34" charset="0"/>
                <a:cs typeface="Arial" panose="020B0604020202020204" pitchFamily="34" charset="0"/>
              </a:rPr>
              <a:t>MÊS/2014 (de elaboração)</a:t>
            </a:r>
          </a:p>
          <a:p>
            <a:pPr algn="ctr">
              <a:buFont typeface="Wingdings" panose="05000000000000000000" pitchFamily="2" charset="2"/>
              <a:buNone/>
            </a:pPr>
            <a:endParaRPr lang="pt-BR" altLang="pt-BR" sz="1200" b="1" smtClean="0">
              <a:latin typeface="Arial" panose="020B0604020202020204" pitchFamily="34" charset="0"/>
              <a:cs typeface="Arial" panose="020B0604020202020204" pitchFamily="34" charset="0"/>
            </a:endParaRPr>
          </a:p>
        </p:txBody>
      </p:sp>
      <p:sp>
        <p:nvSpPr>
          <p:cNvPr id="6" name="CaixaDeTexto 5"/>
          <p:cNvSpPr txBox="1"/>
          <p:nvPr/>
        </p:nvSpPr>
        <p:spPr>
          <a:xfrm>
            <a:off x="1357313" y="1071563"/>
            <a:ext cx="1285875" cy="5238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pt-BR" sz="1400" dirty="0"/>
              <a:t>LOGOMARCA</a:t>
            </a:r>
          </a:p>
          <a:p>
            <a:pPr>
              <a:defRPr/>
            </a:pPr>
            <a:r>
              <a:rPr lang="pt-BR" sz="1400" dirty="0"/>
              <a:t>(se for o caso)</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3250" y="981075"/>
            <a:ext cx="3536950" cy="5073650"/>
          </a:xfrm>
          <a:prstGeom prst="rect">
            <a:avLst/>
          </a:prstGeom>
          <a:noFill/>
          <a:ln w="3175">
            <a:solidFill>
              <a:schemeClr val="bg1">
                <a:lumMod val="75000"/>
              </a:schemeClr>
            </a:solidFill>
            <a:miter lim="800000"/>
            <a:headEnd/>
            <a:tailEnd/>
          </a:ln>
        </p:spPr>
      </p:pic>
      <p:sp>
        <p:nvSpPr>
          <p:cNvPr id="10" name="Retângulo 9"/>
          <p:cNvSpPr/>
          <p:nvPr/>
        </p:nvSpPr>
        <p:spPr>
          <a:xfrm rot="19346377">
            <a:off x="971550" y="3500438"/>
            <a:ext cx="2952750" cy="433387"/>
          </a:xfrm>
          <a:prstGeom prst="rect">
            <a:avLst/>
          </a:prstGeom>
          <a:solidFill>
            <a:srgbClr val="4F81BD">
              <a:alpha val="0"/>
            </a:srgb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accent1"/>
                </a:solidFill>
              </a:rPr>
              <a:t>Relatório Individual</a:t>
            </a:r>
          </a:p>
        </p:txBody>
      </p:sp>
      <p:graphicFrame>
        <p:nvGraphicFramePr>
          <p:cNvPr id="5" name="Diagrama 4"/>
          <p:cNvGraphicFramePr/>
          <p:nvPr/>
        </p:nvGraphicFramePr>
        <p:xfrm>
          <a:off x="1142976" y="214313"/>
          <a:ext cx="6858048" cy="571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p:cNvPicPr>
            <a:picLocks noChangeAspect="1" noChangeArrowheads="1"/>
          </p:cNvPicPr>
          <p:nvPr/>
        </p:nvPicPr>
        <p:blipFill>
          <a:blip r:embed="rId8"/>
          <a:srcRect/>
          <a:stretch>
            <a:fillRect/>
          </a:stretch>
        </p:blipFill>
        <p:spPr bwMode="auto">
          <a:xfrm>
            <a:off x="4643438" y="992188"/>
            <a:ext cx="4032250" cy="5043487"/>
          </a:xfrm>
          <a:prstGeom prst="rect">
            <a:avLst/>
          </a:prstGeom>
          <a:noFill/>
          <a:ln w="3175">
            <a:solidFill>
              <a:schemeClr val="bg1">
                <a:lumMod val="75000"/>
              </a:schemeClr>
            </a:solidFill>
            <a:miter lim="800000"/>
            <a:headEnd/>
            <a:tailEnd/>
          </a:ln>
        </p:spPr>
      </p:pic>
      <p:sp>
        <p:nvSpPr>
          <p:cNvPr id="13" name="Retângulo 12"/>
          <p:cNvSpPr/>
          <p:nvPr/>
        </p:nvSpPr>
        <p:spPr>
          <a:xfrm rot="19337929">
            <a:off x="5076825" y="3500438"/>
            <a:ext cx="3455988" cy="433387"/>
          </a:xfrm>
          <a:prstGeom prst="rect">
            <a:avLst/>
          </a:prstGeom>
          <a:solidFill>
            <a:srgbClr val="4F81BD">
              <a:alpha val="0"/>
            </a:srgb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accent1"/>
                </a:solidFill>
              </a:rPr>
              <a:t>Relatório Consolidado e Agregado</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2410</Words>
  <Application>Microsoft Office PowerPoint</Application>
  <PresentationFormat>Apresentação na tela (4:3)</PresentationFormat>
  <Paragraphs>259</Paragraphs>
  <Slides>27</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27</vt:i4>
      </vt:variant>
    </vt:vector>
  </HeadingPairs>
  <TitlesOfParts>
    <vt:vector size="31" baseType="lpstr">
      <vt:lpstr>Arial</vt:lpstr>
      <vt:lpstr>Calibri</vt:lpstr>
      <vt:lpstr>Wingdings</vt:lpstr>
      <vt:lpstr>Tema do Office</vt:lpstr>
      <vt:lpstr>ELABORAÇÃO DO RELATÓRIO DE GESTÃO DO EXERCÍCIO DE  2013</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malvim;geovani</dc:creator>
  <cp:lastModifiedBy>Sonia Luzia Caldeira Del Fiaco</cp:lastModifiedBy>
  <cp:revision>135</cp:revision>
  <dcterms:created xsi:type="dcterms:W3CDTF">2012-01-19T13:05:04Z</dcterms:created>
  <dcterms:modified xsi:type="dcterms:W3CDTF">2015-09-01T21:20:26Z</dcterms:modified>
</cp:coreProperties>
</file>