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0" r:id="rId3"/>
    <p:sldId id="262" r:id="rId4"/>
    <p:sldId id="263" r:id="rId5"/>
    <p:sldId id="278" r:id="rId6"/>
    <p:sldId id="280" r:id="rId7"/>
    <p:sldId id="271" r:id="rId8"/>
    <p:sldId id="267" r:id="rId9"/>
    <p:sldId id="281" r:id="rId10"/>
    <p:sldId id="266" r:id="rId11"/>
    <p:sldId id="274" r:id="rId12"/>
    <p:sldId id="258" r:id="rId13"/>
    <p:sldId id="275" r:id="rId14"/>
    <p:sldId id="276" r:id="rId15"/>
    <p:sldId id="259" r:id="rId16"/>
    <p:sldId id="282" r:id="rId17"/>
    <p:sldId id="261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8A1F"/>
    <a:srgbClr val="E19A31"/>
    <a:srgbClr val="BE7C1C"/>
    <a:srgbClr val="AA8316"/>
    <a:srgbClr val="005000"/>
    <a:srgbClr val="003300"/>
    <a:srgbClr val="0066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D30DCD-561F-4C12-8700-CDFBBC44C120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F83032D-A456-4233-8610-4C466537C106}">
      <dgm:prSet phldrT="[Texto]" phldr="1"/>
      <dgm:spPr/>
      <dgm:t>
        <a:bodyPr/>
        <a:lstStyle/>
        <a:p>
          <a:endParaRPr lang="pt-BR"/>
        </a:p>
      </dgm:t>
    </dgm:pt>
    <dgm:pt modelId="{28E56030-6B97-4E89-BB11-36E17F0CBC24}" type="parTrans" cxnId="{0AF9D019-B382-4E48-B97B-1127C211E98C}">
      <dgm:prSet/>
      <dgm:spPr/>
      <dgm:t>
        <a:bodyPr/>
        <a:lstStyle/>
        <a:p>
          <a:endParaRPr lang="pt-BR"/>
        </a:p>
      </dgm:t>
    </dgm:pt>
    <dgm:pt modelId="{68CFEA88-04E0-49D2-BD0F-DC816F1174A0}" type="sibTrans" cxnId="{0AF9D019-B382-4E48-B97B-1127C211E98C}">
      <dgm:prSet/>
      <dgm:spPr/>
      <dgm:t>
        <a:bodyPr/>
        <a:lstStyle/>
        <a:p>
          <a:endParaRPr lang="pt-BR"/>
        </a:p>
      </dgm:t>
    </dgm:pt>
    <dgm:pt modelId="{0AEECA34-226E-4424-983E-1DCA25A5DB1B}">
      <dgm:prSet phldrT="[Texto]" phldr="1"/>
      <dgm:spPr/>
      <dgm:t>
        <a:bodyPr/>
        <a:lstStyle/>
        <a:p>
          <a:endParaRPr lang="pt-BR" dirty="0"/>
        </a:p>
      </dgm:t>
    </dgm:pt>
    <dgm:pt modelId="{10C6EE02-CBEE-460A-AFB0-9A8CB331E604}" type="parTrans" cxnId="{A7D122B1-04C7-4FE0-9F5A-32952FF8C2B3}">
      <dgm:prSet/>
      <dgm:spPr/>
      <dgm:t>
        <a:bodyPr/>
        <a:lstStyle/>
        <a:p>
          <a:endParaRPr lang="pt-BR"/>
        </a:p>
      </dgm:t>
    </dgm:pt>
    <dgm:pt modelId="{2607EF0C-59E7-40FC-908C-55CC9803D05C}" type="sibTrans" cxnId="{A7D122B1-04C7-4FE0-9F5A-32952FF8C2B3}">
      <dgm:prSet/>
      <dgm:spPr/>
      <dgm:t>
        <a:bodyPr/>
        <a:lstStyle/>
        <a:p>
          <a:endParaRPr lang="pt-BR"/>
        </a:p>
      </dgm:t>
    </dgm:pt>
    <dgm:pt modelId="{F4B28F9B-C21E-4DAC-81DF-D3957E308602}">
      <dgm:prSet phldrT="[Texto]" phldr="1"/>
      <dgm:spPr/>
      <dgm:t>
        <a:bodyPr/>
        <a:lstStyle/>
        <a:p>
          <a:endParaRPr lang="pt-BR" dirty="0"/>
        </a:p>
      </dgm:t>
    </dgm:pt>
    <dgm:pt modelId="{1CBC8FFA-7BE0-4D7D-949F-AADF6EF30F2A}" type="parTrans" cxnId="{8F5B982E-E33B-4BAA-AC0A-4C3FAD7FBEFA}">
      <dgm:prSet/>
      <dgm:spPr/>
      <dgm:t>
        <a:bodyPr/>
        <a:lstStyle/>
        <a:p>
          <a:endParaRPr lang="pt-BR"/>
        </a:p>
      </dgm:t>
    </dgm:pt>
    <dgm:pt modelId="{99F80E6E-F456-47D0-A26A-0FE293DBCDD4}" type="sibTrans" cxnId="{8F5B982E-E33B-4BAA-AC0A-4C3FAD7FBEFA}">
      <dgm:prSet/>
      <dgm:spPr/>
      <dgm:t>
        <a:bodyPr/>
        <a:lstStyle/>
        <a:p>
          <a:endParaRPr lang="pt-BR"/>
        </a:p>
      </dgm:t>
    </dgm:pt>
    <dgm:pt modelId="{69B63857-9C43-463A-9DB0-6144BEA8F560}">
      <dgm:prSet phldrT="[Texto]" phldr="1"/>
      <dgm:spPr/>
      <dgm:t>
        <a:bodyPr/>
        <a:lstStyle/>
        <a:p>
          <a:endParaRPr lang="pt-BR" dirty="0"/>
        </a:p>
      </dgm:t>
    </dgm:pt>
    <dgm:pt modelId="{944F77C1-F1C2-44D9-A82E-7A15678161DB}" type="parTrans" cxnId="{8B01D6D1-3405-4080-808E-DDE3B88E7082}">
      <dgm:prSet/>
      <dgm:spPr/>
      <dgm:t>
        <a:bodyPr/>
        <a:lstStyle/>
        <a:p>
          <a:endParaRPr lang="pt-BR"/>
        </a:p>
      </dgm:t>
    </dgm:pt>
    <dgm:pt modelId="{BFA0C559-D968-489B-B5F6-6F7296712A9B}" type="sibTrans" cxnId="{8B01D6D1-3405-4080-808E-DDE3B88E7082}">
      <dgm:prSet/>
      <dgm:spPr/>
      <dgm:t>
        <a:bodyPr/>
        <a:lstStyle/>
        <a:p>
          <a:endParaRPr lang="pt-BR"/>
        </a:p>
      </dgm:t>
    </dgm:pt>
    <dgm:pt modelId="{E32ECDCE-6129-4567-9B93-5114161B6B52}">
      <dgm:prSet phldrT="[Texto]"/>
      <dgm:spPr/>
      <dgm:t>
        <a:bodyPr/>
        <a:lstStyle/>
        <a:p>
          <a:endParaRPr lang="pt-BR" dirty="0"/>
        </a:p>
      </dgm:t>
    </dgm:pt>
    <dgm:pt modelId="{A97D77E3-3F00-4CB9-9229-3F69A27F44B5}" type="parTrans" cxnId="{472D4B47-A764-47A4-B579-994F8B5F8DD7}">
      <dgm:prSet/>
      <dgm:spPr/>
      <dgm:t>
        <a:bodyPr/>
        <a:lstStyle/>
        <a:p>
          <a:endParaRPr lang="pt-BR"/>
        </a:p>
      </dgm:t>
    </dgm:pt>
    <dgm:pt modelId="{9CC87BC1-8902-492A-BE02-621589FB821F}" type="sibTrans" cxnId="{472D4B47-A764-47A4-B579-994F8B5F8DD7}">
      <dgm:prSet/>
      <dgm:spPr/>
      <dgm:t>
        <a:bodyPr/>
        <a:lstStyle/>
        <a:p>
          <a:endParaRPr lang="pt-BR"/>
        </a:p>
      </dgm:t>
    </dgm:pt>
    <dgm:pt modelId="{0CE7C24C-FBC4-4A31-A862-4AE7834C29D3}">
      <dgm:prSet phldrT="[Texto]"/>
      <dgm:spPr/>
      <dgm:t>
        <a:bodyPr/>
        <a:lstStyle/>
        <a:p>
          <a:endParaRPr lang="pt-BR" dirty="0"/>
        </a:p>
      </dgm:t>
    </dgm:pt>
    <dgm:pt modelId="{67A9C318-EC55-4175-BA3A-4A116D9FBFB8}" type="parTrans" cxnId="{E1EB63EB-37C9-4E5A-A25F-A3FE63108AFC}">
      <dgm:prSet/>
      <dgm:spPr/>
      <dgm:t>
        <a:bodyPr/>
        <a:lstStyle/>
        <a:p>
          <a:endParaRPr lang="pt-BR"/>
        </a:p>
      </dgm:t>
    </dgm:pt>
    <dgm:pt modelId="{6134785A-B99A-4766-B9F7-D411D2A34A7A}" type="sibTrans" cxnId="{E1EB63EB-37C9-4E5A-A25F-A3FE63108AFC}">
      <dgm:prSet/>
      <dgm:spPr/>
      <dgm:t>
        <a:bodyPr/>
        <a:lstStyle/>
        <a:p>
          <a:endParaRPr lang="pt-BR"/>
        </a:p>
      </dgm:t>
    </dgm:pt>
    <dgm:pt modelId="{A9B489B9-9E46-479B-AF3E-55E18712D8B2}">
      <dgm:prSet phldrT="[Texto]"/>
      <dgm:spPr/>
      <dgm:t>
        <a:bodyPr/>
        <a:lstStyle/>
        <a:p>
          <a:endParaRPr lang="pt-BR" dirty="0"/>
        </a:p>
      </dgm:t>
    </dgm:pt>
    <dgm:pt modelId="{1DAE2E71-835F-4FFF-BC2A-9F83DC68291D}" type="parTrans" cxnId="{9BB6D095-BCBF-4A2B-AEA3-457C5869D2F1}">
      <dgm:prSet/>
      <dgm:spPr/>
      <dgm:t>
        <a:bodyPr/>
        <a:lstStyle/>
        <a:p>
          <a:endParaRPr lang="pt-BR"/>
        </a:p>
      </dgm:t>
    </dgm:pt>
    <dgm:pt modelId="{1BB71F00-508E-4140-94A1-7997C4543FE1}" type="sibTrans" cxnId="{9BB6D095-BCBF-4A2B-AEA3-457C5869D2F1}">
      <dgm:prSet/>
      <dgm:spPr/>
      <dgm:t>
        <a:bodyPr/>
        <a:lstStyle/>
        <a:p>
          <a:endParaRPr lang="pt-BR"/>
        </a:p>
      </dgm:t>
    </dgm:pt>
    <dgm:pt modelId="{9F4B29AE-7878-4E39-9BE7-9BCA4A93ACB7}">
      <dgm:prSet phldrT="[Texto]"/>
      <dgm:spPr/>
      <dgm:t>
        <a:bodyPr/>
        <a:lstStyle/>
        <a:p>
          <a:endParaRPr lang="pt-BR" dirty="0"/>
        </a:p>
      </dgm:t>
    </dgm:pt>
    <dgm:pt modelId="{C9072105-D0E9-4D3D-93E3-B47DA81EF92C}" type="parTrans" cxnId="{9B7649FE-F298-4008-9579-DA16B0321470}">
      <dgm:prSet/>
      <dgm:spPr/>
      <dgm:t>
        <a:bodyPr/>
        <a:lstStyle/>
        <a:p>
          <a:endParaRPr lang="pt-BR"/>
        </a:p>
      </dgm:t>
    </dgm:pt>
    <dgm:pt modelId="{E3A46FCC-CAD1-4D7F-8834-473E0EC589E6}" type="sibTrans" cxnId="{9B7649FE-F298-4008-9579-DA16B0321470}">
      <dgm:prSet/>
      <dgm:spPr/>
      <dgm:t>
        <a:bodyPr/>
        <a:lstStyle/>
        <a:p>
          <a:endParaRPr lang="pt-BR"/>
        </a:p>
      </dgm:t>
    </dgm:pt>
    <dgm:pt modelId="{6FD36513-48C3-4BC9-8878-9545ED52C543}">
      <dgm:prSet phldrT="[Texto]"/>
      <dgm:spPr/>
      <dgm:t>
        <a:bodyPr/>
        <a:lstStyle/>
        <a:p>
          <a:endParaRPr lang="pt-BR" dirty="0"/>
        </a:p>
      </dgm:t>
    </dgm:pt>
    <dgm:pt modelId="{4A29E2FD-A013-41F8-92B1-E02EE0B6F4BD}" type="parTrans" cxnId="{31117CC0-9B00-46EF-A6BF-77D18DFFF500}">
      <dgm:prSet/>
      <dgm:spPr/>
      <dgm:t>
        <a:bodyPr/>
        <a:lstStyle/>
        <a:p>
          <a:endParaRPr lang="pt-BR"/>
        </a:p>
      </dgm:t>
    </dgm:pt>
    <dgm:pt modelId="{2045852F-4C47-4C1A-8CF5-41BAA3E53FB8}" type="sibTrans" cxnId="{31117CC0-9B00-46EF-A6BF-77D18DFFF500}">
      <dgm:prSet/>
      <dgm:spPr/>
      <dgm:t>
        <a:bodyPr/>
        <a:lstStyle/>
        <a:p>
          <a:endParaRPr lang="pt-BR"/>
        </a:p>
      </dgm:t>
    </dgm:pt>
    <dgm:pt modelId="{E4F06F3A-F20A-414B-99D2-60C9A4380DCA}">
      <dgm:prSet phldrT="[Texto]"/>
      <dgm:spPr/>
      <dgm:t>
        <a:bodyPr/>
        <a:lstStyle/>
        <a:p>
          <a:endParaRPr lang="pt-BR" dirty="0"/>
        </a:p>
      </dgm:t>
    </dgm:pt>
    <dgm:pt modelId="{4274EDE5-DA3E-4F17-9C71-2AB647FD31A7}" type="parTrans" cxnId="{1899B0BB-7A1F-43CD-A0FA-59445DBF29CC}">
      <dgm:prSet/>
      <dgm:spPr/>
      <dgm:t>
        <a:bodyPr/>
        <a:lstStyle/>
        <a:p>
          <a:endParaRPr lang="pt-BR"/>
        </a:p>
      </dgm:t>
    </dgm:pt>
    <dgm:pt modelId="{2D0ACB8A-2D90-401D-80DD-C4D887D68969}" type="sibTrans" cxnId="{1899B0BB-7A1F-43CD-A0FA-59445DBF29CC}">
      <dgm:prSet/>
      <dgm:spPr/>
      <dgm:t>
        <a:bodyPr/>
        <a:lstStyle/>
        <a:p>
          <a:endParaRPr lang="pt-BR"/>
        </a:p>
      </dgm:t>
    </dgm:pt>
    <dgm:pt modelId="{8C83AD21-00AD-45DF-9DDB-8E00C549A03D}">
      <dgm:prSet phldrT="[Texto]"/>
      <dgm:spPr/>
      <dgm:t>
        <a:bodyPr/>
        <a:lstStyle/>
        <a:p>
          <a:endParaRPr lang="pt-BR" dirty="0"/>
        </a:p>
      </dgm:t>
    </dgm:pt>
    <dgm:pt modelId="{DC538E77-1FB2-4BC0-8DA0-6018CDD744AF}" type="parTrans" cxnId="{16BC3614-BC0A-4B4E-9EC6-14BADFFA6A10}">
      <dgm:prSet/>
      <dgm:spPr/>
      <dgm:t>
        <a:bodyPr/>
        <a:lstStyle/>
        <a:p>
          <a:endParaRPr lang="pt-BR"/>
        </a:p>
      </dgm:t>
    </dgm:pt>
    <dgm:pt modelId="{4593CDA2-AB54-49C9-BFCB-0C1E0EF8AE76}" type="sibTrans" cxnId="{16BC3614-BC0A-4B4E-9EC6-14BADFFA6A10}">
      <dgm:prSet/>
      <dgm:spPr/>
      <dgm:t>
        <a:bodyPr/>
        <a:lstStyle/>
        <a:p>
          <a:endParaRPr lang="pt-BR"/>
        </a:p>
      </dgm:t>
    </dgm:pt>
    <dgm:pt modelId="{B11C8568-BAF6-4C73-8393-5304E975F81B}" type="pres">
      <dgm:prSet presAssocID="{07D30DCD-561F-4C12-8700-CDFBBC44C12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387D2CE-5830-4635-ABDC-2C9ACA1239E3}" type="pres">
      <dgm:prSet presAssocID="{EF83032D-A456-4233-8610-4C466537C106}" presName="centerShape" presStyleLbl="node0" presStyleIdx="0" presStyleCnt="1"/>
      <dgm:spPr>
        <a:prstGeom prst="flowChartAlternateProcess">
          <a:avLst/>
        </a:prstGeom>
      </dgm:spPr>
    </dgm:pt>
    <dgm:pt modelId="{B0C7A389-8CDB-44A8-95F6-516BAA4ED646}" type="pres">
      <dgm:prSet presAssocID="{10C6EE02-CBEE-460A-AFB0-9A8CB331E604}" presName="parTrans" presStyleLbl="bgSibTrans2D1" presStyleIdx="0" presStyleCnt="10"/>
      <dgm:spPr/>
    </dgm:pt>
    <dgm:pt modelId="{453105D0-3697-4994-A6AE-B532622BBEBB}" type="pres">
      <dgm:prSet presAssocID="{0AEECA34-226E-4424-983E-1DCA25A5DB1B}" presName="node" presStyleLbl="node1" presStyleIdx="0" presStyleCnt="10">
        <dgm:presLayoutVars>
          <dgm:bulletEnabled val="1"/>
        </dgm:presLayoutVars>
      </dgm:prSet>
      <dgm:spPr/>
    </dgm:pt>
    <dgm:pt modelId="{344FEE54-CC19-407A-B908-4EE6F82AFBD0}" type="pres">
      <dgm:prSet presAssocID="{1CBC8FFA-7BE0-4D7D-949F-AADF6EF30F2A}" presName="parTrans" presStyleLbl="bgSibTrans2D1" presStyleIdx="1" presStyleCnt="10"/>
      <dgm:spPr/>
    </dgm:pt>
    <dgm:pt modelId="{48A0E2F8-3805-46CB-B281-ADF20F4E102F}" type="pres">
      <dgm:prSet presAssocID="{F4B28F9B-C21E-4DAC-81DF-D3957E308602}" presName="node" presStyleLbl="node1" presStyleIdx="1" presStyleCnt="10">
        <dgm:presLayoutVars>
          <dgm:bulletEnabled val="1"/>
        </dgm:presLayoutVars>
      </dgm:prSet>
      <dgm:spPr/>
    </dgm:pt>
    <dgm:pt modelId="{55E932A1-901B-4C03-B3A2-352A586D573C}" type="pres">
      <dgm:prSet presAssocID="{944F77C1-F1C2-44D9-A82E-7A15678161DB}" presName="parTrans" presStyleLbl="bgSibTrans2D1" presStyleIdx="2" presStyleCnt="10"/>
      <dgm:spPr/>
    </dgm:pt>
    <dgm:pt modelId="{F5BC3CA5-A31E-47B8-939D-EFCECC156A9B}" type="pres">
      <dgm:prSet presAssocID="{69B63857-9C43-463A-9DB0-6144BEA8F560}" presName="node" presStyleLbl="node1" presStyleIdx="2" presStyleCnt="10">
        <dgm:presLayoutVars>
          <dgm:bulletEnabled val="1"/>
        </dgm:presLayoutVars>
      </dgm:prSet>
      <dgm:spPr/>
    </dgm:pt>
    <dgm:pt modelId="{3057EB86-B98F-4490-A65A-C2492D12CE72}" type="pres">
      <dgm:prSet presAssocID="{A97D77E3-3F00-4CB9-9229-3F69A27F44B5}" presName="parTrans" presStyleLbl="bgSibTrans2D1" presStyleIdx="3" presStyleCnt="10"/>
      <dgm:spPr/>
    </dgm:pt>
    <dgm:pt modelId="{8D9DCC7D-7090-4673-960C-C1AC4E243DB5}" type="pres">
      <dgm:prSet presAssocID="{E32ECDCE-6129-4567-9B93-5114161B6B52}" presName="node" presStyleLbl="node1" presStyleIdx="3" presStyleCnt="10">
        <dgm:presLayoutVars>
          <dgm:bulletEnabled val="1"/>
        </dgm:presLayoutVars>
      </dgm:prSet>
      <dgm:spPr/>
    </dgm:pt>
    <dgm:pt modelId="{B9E6FF0A-93A2-4EC8-B00A-2D9D622767DC}" type="pres">
      <dgm:prSet presAssocID="{DC538E77-1FB2-4BC0-8DA0-6018CDD744AF}" presName="parTrans" presStyleLbl="bgSibTrans2D1" presStyleIdx="4" presStyleCnt="10"/>
      <dgm:spPr/>
    </dgm:pt>
    <dgm:pt modelId="{A1B78A36-D823-4745-BA25-8E972BC58968}" type="pres">
      <dgm:prSet presAssocID="{8C83AD21-00AD-45DF-9DDB-8E00C549A03D}" presName="node" presStyleLbl="node1" presStyleIdx="4" presStyleCnt="10">
        <dgm:presLayoutVars>
          <dgm:bulletEnabled val="1"/>
        </dgm:presLayoutVars>
      </dgm:prSet>
      <dgm:spPr/>
    </dgm:pt>
    <dgm:pt modelId="{28C23499-F16C-41B8-94FF-91320BB65C30}" type="pres">
      <dgm:prSet presAssocID="{67A9C318-EC55-4175-BA3A-4A116D9FBFB8}" presName="parTrans" presStyleLbl="bgSibTrans2D1" presStyleIdx="5" presStyleCnt="10"/>
      <dgm:spPr/>
    </dgm:pt>
    <dgm:pt modelId="{21C94A8F-B794-4E71-AD79-43D7928ABF0F}" type="pres">
      <dgm:prSet presAssocID="{0CE7C24C-FBC4-4A31-A862-4AE7834C29D3}" presName="node" presStyleLbl="node1" presStyleIdx="5" presStyleCnt="10">
        <dgm:presLayoutVars>
          <dgm:bulletEnabled val="1"/>
        </dgm:presLayoutVars>
      </dgm:prSet>
      <dgm:spPr/>
    </dgm:pt>
    <dgm:pt modelId="{623680B9-F5F9-436A-9FEF-E06ED6986A59}" type="pres">
      <dgm:prSet presAssocID="{1DAE2E71-835F-4FFF-BC2A-9F83DC68291D}" presName="parTrans" presStyleLbl="bgSibTrans2D1" presStyleIdx="6" presStyleCnt="10"/>
      <dgm:spPr/>
    </dgm:pt>
    <dgm:pt modelId="{7FD55D4B-56F8-4D5A-BA1B-4DA10B15561A}" type="pres">
      <dgm:prSet presAssocID="{A9B489B9-9E46-479B-AF3E-55E18712D8B2}" presName="node" presStyleLbl="node1" presStyleIdx="6" presStyleCnt="10">
        <dgm:presLayoutVars>
          <dgm:bulletEnabled val="1"/>
        </dgm:presLayoutVars>
      </dgm:prSet>
      <dgm:spPr/>
    </dgm:pt>
    <dgm:pt modelId="{4B24F49B-8E6E-4301-AAF3-6086BF4558E1}" type="pres">
      <dgm:prSet presAssocID="{4274EDE5-DA3E-4F17-9C71-2AB647FD31A7}" presName="parTrans" presStyleLbl="bgSibTrans2D1" presStyleIdx="7" presStyleCnt="10"/>
      <dgm:spPr/>
    </dgm:pt>
    <dgm:pt modelId="{85D10E3B-C7DC-4665-A085-DCB59D2AFAB3}" type="pres">
      <dgm:prSet presAssocID="{E4F06F3A-F20A-414B-99D2-60C9A4380DCA}" presName="node" presStyleLbl="node1" presStyleIdx="7" presStyleCnt="10">
        <dgm:presLayoutVars>
          <dgm:bulletEnabled val="1"/>
        </dgm:presLayoutVars>
      </dgm:prSet>
      <dgm:spPr/>
    </dgm:pt>
    <dgm:pt modelId="{BFD76EE5-AAF3-4A5F-B29C-BB887D1826E8}" type="pres">
      <dgm:prSet presAssocID="{C9072105-D0E9-4D3D-93E3-B47DA81EF92C}" presName="parTrans" presStyleLbl="bgSibTrans2D1" presStyleIdx="8" presStyleCnt="10"/>
      <dgm:spPr/>
    </dgm:pt>
    <dgm:pt modelId="{D47DC5AB-D3D4-4C2B-AFCB-6E189D10DF10}" type="pres">
      <dgm:prSet presAssocID="{9F4B29AE-7878-4E39-9BE7-9BCA4A93ACB7}" presName="node" presStyleLbl="node1" presStyleIdx="8" presStyleCnt="10">
        <dgm:presLayoutVars>
          <dgm:bulletEnabled val="1"/>
        </dgm:presLayoutVars>
      </dgm:prSet>
      <dgm:spPr/>
    </dgm:pt>
    <dgm:pt modelId="{B4535EC3-0F50-422B-AF3A-D4CB1358A2E8}" type="pres">
      <dgm:prSet presAssocID="{4A29E2FD-A013-41F8-92B1-E02EE0B6F4BD}" presName="parTrans" presStyleLbl="bgSibTrans2D1" presStyleIdx="9" presStyleCnt="10"/>
      <dgm:spPr/>
    </dgm:pt>
    <dgm:pt modelId="{2A0C0746-79D3-4BB8-89C2-034BEACBFA50}" type="pres">
      <dgm:prSet presAssocID="{6FD36513-48C3-4BC9-8878-9545ED52C543}" presName="node" presStyleLbl="node1" presStyleIdx="9" presStyleCnt="10">
        <dgm:presLayoutVars>
          <dgm:bulletEnabled val="1"/>
        </dgm:presLayoutVars>
      </dgm:prSet>
      <dgm:spPr/>
    </dgm:pt>
  </dgm:ptLst>
  <dgm:cxnLst>
    <dgm:cxn modelId="{8B01D6D1-3405-4080-808E-DDE3B88E7082}" srcId="{EF83032D-A456-4233-8610-4C466537C106}" destId="{69B63857-9C43-463A-9DB0-6144BEA8F560}" srcOrd="2" destOrd="0" parTransId="{944F77C1-F1C2-44D9-A82E-7A15678161DB}" sibTransId="{BFA0C559-D968-489B-B5F6-6F7296712A9B}"/>
    <dgm:cxn modelId="{D9DE53F8-D40C-455E-9B5F-B01A2458478B}" type="presOf" srcId="{07D30DCD-561F-4C12-8700-CDFBBC44C120}" destId="{B11C8568-BAF6-4C73-8393-5304E975F81B}" srcOrd="0" destOrd="0" presId="urn:microsoft.com/office/officeart/2005/8/layout/radial4"/>
    <dgm:cxn modelId="{0586DC3B-A163-4C08-A15B-DE2332086CE8}" type="presOf" srcId="{C9072105-D0E9-4D3D-93E3-B47DA81EF92C}" destId="{BFD76EE5-AAF3-4A5F-B29C-BB887D1826E8}" srcOrd="0" destOrd="0" presId="urn:microsoft.com/office/officeart/2005/8/layout/radial4"/>
    <dgm:cxn modelId="{45FDD461-66EC-48BF-8154-6EE51F9E26CF}" type="presOf" srcId="{10C6EE02-CBEE-460A-AFB0-9A8CB331E604}" destId="{B0C7A389-8CDB-44A8-95F6-516BAA4ED646}" srcOrd="0" destOrd="0" presId="urn:microsoft.com/office/officeart/2005/8/layout/radial4"/>
    <dgm:cxn modelId="{9BB6D095-BCBF-4A2B-AEA3-457C5869D2F1}" srcId="{EF83032D-A456-4233-8610-4C466537C106}" destId="{A9B489B9-9E46-479B-AF3E-55E18712D8B2}" srcOrd="6" destOrd="0" parTransId="{1DAE2E71-835F-4FFF-BC2A-9F83DC68291D}" sibTransId="{1BB71F00-508E-4140-94A1-7997C4543FE1}"/>
    <dgm:cxn modelId="{33B6A590-60C0-491E-BAA4-1FDA5159CAC0}" type="presOf" srcId="{EF83032D-A456-4233-8610-4C466537C106}" destId="{6387D2CE-5830-4635-ABDC-2C9ACA1239E3}" srcOrd="0" destOrd="0" presId="urn:microsoft.com/office/officeart/2005/8/layout/radial4"/>
    <dgm:cxn modelId="{EFE7E809-657B-4DF9-8359-C4093F83D184}" type="presOf" srcId="{9F4B29AE-7878-4E39-9BE7-9BCA4A93ACB7}" destId="{D47DC5AB-D3D4-4C2B-AFCB-6E189D10DF10}" srcOrd="0" destOrd="0" presId="urn:microsoft.com/office/officeart/2005/8/layout/radial4"/>
    <dgm:cxn modelId="{B16968D9-0D95-42E3-A8DC-8E3992E99216}" type="presOf" srcId="{1DAE2E71-835F-4FFF-BC2A-9F83DC68291D}" destId="{623680B9-F5F9-436A-9FEF-E06ED6986A59}" srcOrd="0" destOrd="0" presId="urn:microsoft.com/office/officeart/2005/8/layout/radial4"/>
    <dgm:cxn modelId="{449E6463-AD41-40CD-9367-E2CCB6AB9E4F}" type="presOf" srcId="{DC538E77-1FB2-4BC0-8DA0-6018CDD744AF}" destId="{B9E6FF0A-93A2-4EC8-B00A-2D9D622767DC}" srcOrd="0" destOrd="0" presId="urn:microsoft.com/office/officeart/2005/8/layout/radial4"/>
    <dgm:cxn modelId="{31117CC0-9B00-46EF-A6BF-77D18DFFF500}" srcId="{EF83032D-A456-4233-8610-4C466537C106}" destId="{6FD36513-48C3-4BC9-8878-9545ED52C543}" srcOrd="9" destOrd="0" parTransId="{4A29E2FD-A013-41F8-92B1-E02EE0B6F4BD}" sibTransId="{2045852F-4C47-4C1A-8CF5-41BAA3E53FB8}"/>
    <dgm:cxn modelId="{8CEF99FF-12C4-4F9B-A294-DAB88C85B7E1}" type="presOf" srcId="{A9B489B9-9E46-479B-AF3E-55E18712D8B2}" destId="{7FD55D4B-56F8-4D5A-BA1B-4DA10B15561A}" srcOrd="0" destOrd="0" presId="urn:microsoft.com/office/officeart/2005/8/layout/radial4"/>
    <dgm:cxn modelId="{52F5E8C8-1FBC-44AE-8A92-786B2342B4B9}" type="presOf" srcId="{E4F06F3A-F20A-414B-99D2-60C9A4380DCA}" destId="{85D10E3B-C7DC-4665-A085-DCB59D2AFAB3}" srcOrd="0" destOrd="0" presId="urn:microsoft.com/office/officeart/2005/8/layout/radial4"/>
    <dgm:cxn modelId="{0AF9D019-B382-4E48-B97B-1127C211E98C}" srcId="{07D30DCD-561F-4C12-8700-CDFBBC44C120}" destId="{EF83032D-A456-4233-8610-4C466537C106}" srcOrd="0" destOrd="0" parTransId="{28E56030-6B97-4E89-BB11-36E17F0CBC24}" sibTransId="{68CFEA88-04E0-49D2-BD0F-DC816F1174A0}"/>
    <dgm:cxn modelId="{BD440B29-9F2A-4563-9F8B-3C80CC563187}" type="presOf" srcId="{69B63857-9C43-463A-9DB0-6144BEA8F560}" destId="{F5BC3CA5-A31E-47B8-939D-EFCECC156A9B}" srcOrd="0" destOrd="0" presId="urn:microsoft.com/office/officeart/2005/8/layout/radial4"/>
    <dgm:cxn modelId="{8FC7B8F9-757E-4E1F-8D42-C4C32CF27F14}" type="presOf" srcId="{4274EDE5-DA3E-4F17-9C71-2AB647FD31A7}" destId="{4B24F49B-8E6E-4301-AAF3-6086BF4558E1}" srcOrd="0" destOrd="0" presId="urn:microsoft.com/office/officeart/2005/8/layout/radial4"/>
    <dgm:cxn modelId="{16BC3614-BC0A-4B4E-9EC6-14BADFFA6A10}" srcId="{EF83032D-A456-4233-8610-4C466537C106}" destId="{8C83AD21-00AD-45DF-9DDB-8E00C549A03D}" srcOrd="4" destOrd="0" parTransId="{DC538E77-1FB2-4BC0-8DA0-6018CDD744AF}" sibTransId="{4593CDA2-AB54-49C9-BFCB-0C1E0EF8AE76}"/>
    <dgm:cxn modelId="{9B7649FE-F298-4008-9579-DA16B0321470}" srcId="{EF83032D-A456-4233-8610-4C466537C106}" destId="{9F4B29AE-7878-4E39-9BE7-9BCA4A93ACB7}" srcOrd="8" destOrd="0" parTransId="{C9072105-D0E9-4D3D-93E3-B47DA81EF92C}" sibTransId="{E3A46FCC-CAD1-4D7F-8834-473E0EC589E6}"/>
    <dgm:cxn modelId="{E6491FB2-D58D-4A1C-B6CF-95D86C2B05A8}" type="presOf" srcId="{8C83AD21-00AD-45DF-9DDB-8E00C549A03D}" destId="{A1B78A36-D823-4745-BA25-8E972BC58968}" srcOrd="0" destOrd="0" presId="urn:microsoft.com/office/officeart/2005/8/layout/radial4"/>
    <dgm:cxn modelId="{30426E9E-5F9A-4D00-AC1E-CA223C948292}" type="presOf" srcId="{67A9C318-EC55-4175-BA3A-4A116D9FBFB8}" destId="{28C23499-F16C-41B8-94FF-91320BB65C30}" srcOrd="0" destOrd="0" presId="urn:microsoft.com/office/officeart/2005/8/layout/radial4"/>
    <dgm:cxn modelId="{92BDAF84-5C0E-4579-95DD-036CB6B97F92}" type="presOf" srcId="{F4B28F9B-C21E-4DAC-81DF-D3957E308602}" destId="{48A0E2F8-3805-46CB-B281-ADF20F4E102F}" srcOrd="0" destOrd="0" presId="urn:microsoft.com/office/officeart/2005/8/layout/radial4"/>
    <dgm:cxn modelId="{2603235C-8A0F-4D89-B1F3-A691908EE80B}" type="presOf" srcId="{944F77C1-F1C2-44D9-A82E-7A15678161DB}" destId="{55E932A1-901B-4C03-B3A2-352A586D573C}" srcOrd="0" destOrd="0" presId="urn:microsoft.com/office/officeart/2005/8/layout/radial4"/>
    <dgm:cxn modelId="{F9A9CBCE-EF0C-4DF1-9617-0D1B60F05456}" type="presOf" srcId="{4A29E2FD-A013-41F8-92B1-E02EE0B6F4BD}" destId="{B4535EC3-0F50-422B-AF3A-D4CB1358A2E8}" srcOrd="0" destOrd="0" presId="urn:microsoft.com/office/officeart/2005/8/layout/radial4"/>
    <dgm:cxn modelId="{676783D2-70C8-4E82-923C-B1CFA83FCE1A}" type="presOf" srcId="{6FD36513-48C3-4BC9-8878-9545ED52C543}" destId="{2A0C0746-79D3-4BB8-89C2-034BEACBFA50}" srcOrd="0" destOrd="0" presId="urn:microsoft.com/office/officeart/2005/8/layout/radial4"/>
    <dgm:cxn modelId="{1899B0BB-7A1F-43CD-A0FA-59445DBF29CC}" srcId="{EF83032D-A456-4233-8610-4C466537C106}" destId="{E4F06F3A-F20A-414B-99D2-60C9A4380DCA}" srcOrd="7" destOrd="0" parTransId="{4274EDE5-DA3E-4F17-9C71-2AB647FD31A7}" sibTransId="{2D0ACB8A-2D90-401D-80DD-C4D887D68969}"/>
    <dgm:cxn modelId="{8F5B982E-E33B-4BAA-AC0A-4C3FAD7FBEFA}" srcId="{EF83032D-A456-4233-8610-4C466537C106}" destId="{F4B28F9B-C21E-4DAC-81DF-D3957E308602}" srcOrd="1" destOrd="0" parTransId="{1CBC8FFA-7BE0-4D7D-949F-AADF6EF30F2A}" sibTransId="{99F80E6E-F456-47D0-A26A-0FE293DBCDD4}"/>
    <dgm:cxn modelId="{F88FDDA0-5793-42C5-857C-43797E6E856B}" type="presOf" srcId="{A97D77E3-3F00-4CB9-9229-3F69A27F44B5}" destId="{3057EB86-B98F-4490-A65A-C2492D12CE72}" srcOrd="0" destOrd="0" presId="urn:microsoft.com/office/officeart/2005/8/layout/radial4"/>
    <dgm:cxn modelId="{1B2FF0F2-F946-43BC-BFEC-8DA766CCB556}" type="presOf" srcId="{E32ECDCE-6129-4567-9B93-5114161B6B52}" destId="{8D9DCC7D-7090-4673-960C-C1AC4E243DB5}" srcOrd="0" destOrd="0" presId="urn:microsoft.com/office/officeart/2005/8/layout/radial4"/>
    <dgm:cxn modelId="{E1EB63EB-37C9-4E5A-A25F-A3FE63108AFC}" srcId="{EF83032D-A456-4233-8610-4C466537C106}" destId="{0CE7C24C-FBC4-4A31-A862-4AE7834C29D3}" srcOrd="5" destOrd="0" parTransId="{67A9C318-EC55-4175-BA3A-4A116D9FBFB8}" sibTransId="{6134785A-B99A-4766-B9F7-D411D2A34A7A}"/>
    <dgm:cxn modelId="{8CA536D0-830B-4EC8-8921-2B58DB3ABEBC}" type="presOf" srcId="{0AEECA34-226E-4424-983E-1DCA25A5DB1B}" destId="{453105D0-3697-4994-A6AE-B532622BBEBB}" srcOrd="0" destOrd="0" presId="urn:microsoft.com/office/officeart/2005/8/layout/radial4"/>
    <dgm:cxn modelId="{742C66DD-B126-4483-8BFF-501CF02E0F5C}" type="presOf" srcId="{0CE7C24C-FBC4-4A31-A862-4AE7834C29D3}" destId="{21C94A8F-B794-4E71-AD79-43D7928ABF0F}" srcOrd="0" destOrd="0" presId="urn:microsoft.com/office/officeart/2005/8/layout/radial4"/>
    <dgm:cxn modelId="{3A874445-1BCF-4E4A-9CE6-8EA083C3F7FB}" type="presOf" srcId="{1CBC8FFA-7BE0-4D7D-949F-AADF6EF30F2A}" destId="{344FEE54-CC19-407A-B908-4EE6F82AFBD0}" srcOrd="0" destOrd="0" presId="urn:microsoft.com/office/officeart/2005/8/layout/radial4"/>
    <dgm:cxn modelId="{A7D122B1-04C7-4FE0-9F5A-32952FF8C2B3}" srcId="{EF83032D-A456-4233-8610-4C466537C106}" destId="{0AEECA34-226E-4424-983E-1DCA25A5DB1B}" srcOrd="0" destOrd="0" parTransId="{10C6EE02-CBEE-460A-AFB0-9A8CB331E604}" sibTransId="{2607EF0C-59E7-40FC-908C-55CC9803D05C}"/>
    <dgm:cxn modelId="{472D4B47-A764-47A4-B579-994F8B5F8DD7}" srcId="{EF83032D-A456-4233-8610-4C466537C106}" destId="{E32ECDCE-6129-4567-9B93-5114161B6B52}" srcOrd="3" destOrd="0" parTransId="{A97D77E3-3F00-4CB9-9229-3F69A27F44B5}" sibTransId="{9CC87BC1-8902-492A-BE02-621589FB821F}"/>
    <dgm:cxn modelId="{9436B085-B191-4AAF-95DF-777861A2E556}" type="presParOf" srcId="{B11C8568-BAF6-4C73-8393-5304E975F81B}" destId="{6387D2CE-5830-4635-ABDC-2C9ACA1239E3}" srcOrd="0" destOrd="0" presId="urn:microsoft.com/office/officeart/2005/8/layout/radial4"/>
    <dgm:cxn modelId="{CF61F531-7BBA-4417-8CE8-4E42E8304D58}" type="presParOf" srcId="{B11C8568-BAF6-4C73-8393-5304E975F81B}" destId="{B0C7A389-8CDB-44A8-95F6-516BAA4ED646}" srcOrd="1" destOrd="0" presId="urn:microsoft.com/office/officeart/2005/8/layout/radial4"/>
    <dgm:cxn modelId="{125CAB9E-9886-4A95-BE2D-042AB78D74B3}" type="presParOf" srcId="{B11C8568-BAF6-4C73-8393-5304E975F81B}" destId="{453105D0-3697-4994-A6AE-B532622BBEBB}" srcOrd="2" destOrd="0" presId="urn:microsoft.com/office/officeart/2005/8/layout/radial4"/>
    <dgm:cxn modelId="{664D7A25-D2C8-4B13-8F28-509F2E11BCD5}" type="presParOf" srcId="{B11C8568-BAF6-4C73-8393-5304E975F81B}" destId="{344FEE54-CC19-407A-B908-4EE6F82AFBD0}" srcOrd="3" destOrd="0" presId="urn:microsoft.com/office/officeart/2005/8/layout/radial4"/>
    <dgm:cxn modelId="{663631A4-D418-4731-B4A8-05F499042367}" type="presParOf" srcId="{B11C8568-BAF6-4C73-8393-5304E975F81B}" destId="{48A0E2F8-3805-46CB-B281-ADF20F4E102F}" srcOrd="4" destOrd="0" presId="urn:microsoft.com/office/officeart/2005/8/layout/radial4"/>
    <dgm:cxn modelId="{5D502480-470C-4EF2-8089-941535846974}" type="presParOf" srcId="{B11C8568-BAF6-4C73-8393-5304E975F81B}" destId="{55E932A1-901B-4C03-B3A2-352A586D573C}" srcOrd="5" destOrd="0" presId="urn:microsoft.com/office/officeart/2005/8/layout/radial4"/>
    <dgm:cxn modelId="{856A5BAF-2E0E-4072-A342-9A7344B1A1BA}" type="presParOf" srcId="{B11C8568-BAF6-4C73-8393-5304E975F81B}" destId="{F5BC3CA5-A31E-47B8-939D-EFCECC156A9B}" srcOrd="6" destOrd="0" presId="urn:microsoft.com/office/officeart/2005/8/layout/radial4"/>
    <dgm:cxn modelId="{DFB6C784-485D-453F-8290-D2A34C99099F}" type="presParOf" srcId="{B11C8568-BAF6-4C73-8393-5304E975F81B}" destId="{3057EB86-B98F-4490-A65A-C2492D12CE72}" srcOrd="7" destOrd="0" presId="urn:microsoft.com/office/officeart/2005/8/layout/radial4"/>
    <dgm:cxn modelId="{1153F6E4-FF58-4605-9FF2-A5F2A904B87F}" type="presParOf" srcId="{B11C8568-BAF6-4C73-8393-5304E975F81B}" destId="{8D9DCC7D-7090-4673-960C-C1AC4E243DB5}" srcOrd="8" destOrd="0" presId="urn:microsoft.com/office/officeart/2005/8/layout/radial4"/>
    <dgm:cxn modelId="{4A37D55F-4173-45F6-963A-C48529F09A29}" type="presParOf" srcId="{B11C8568-BAF6-4C73-8393-5304E975F81B}" destId="{B9E6FF0A-93A2-4EC8-B00A-2D9D622767DC}" srcOrd="9" destOrd="0" presId="urn:microsoft.com/office/officeart/2005/8/layout/radial4"/>
    <dgm:cxn modelId="{EA299C64-ECF0-4972-9CEB-900EAF742181}" type="presParOf" srcId="{B11C8568-BAF6-4C73-8393-5304E975F81B}" destId="{A1B78A36-D823-4745-BA25-8E972BC58968}" srcOrd="10" destOrd="0" presId="urn:microsoft.com/office/officeart/2005/8/layout/radial4"/>
    <dgm:cxn modelId="{930719AA-9480-44C3-BB15-B2BB4FAFA653}" type="presParOf" srcId="{B11C8568-BAF6-4C73-8393-5304E975F81B}" destId="{28C23499-F16C-41B8-94FF-91320BB65C30}" srcOrd="11" destOrd="0" presId="urn:microsoft.com/office/officeart/2005/8/layout/radial4"/>
    <dgm:cxn modelId="{463CB20D-A5F7-4E23-911C-0DA604C45528}" type="presParOf" srcId="{B11C8568-BAF6-4C73-8393-5304E975F81B}" destId="{21C94A8F-B794-4E71-AD79-43D7928ABF0F}" srcOrd="12" destOrd="0" presId="urn:microsoft.com/office/officeart/2005/8/layout/radial4"/>
    <dgm:cxn modelId="{F9D29258-74A9-4AF1-AA55-CD536F3F8D6D}" type="presParOf" srcId="{B11C8568-BAF6-4C73-8393-5304E975F81B}" destId="{623680B9-F5F9-436A-9FEF-E06ED6986A59}" srcOrd="13" destOrd="0" presId="urn:microsoft.com/office/officeart/2005/8/layout/radial4"/>
    <dgm:cxn modelId="{0172B337-1828-4B4B-BF45-9396655285B6}" type="presParOf" srcId="{B11C8568-BAF6-4C73-8393-5304E975F81B}" destId="{7FD55D4B-56F8-4D5A-BA1B-4DA10B15561A}" srcOrd="14" destOrd="0" presId="urn:microsoft.com/office/officeart/2005/8/layout/radial4"/>
    <dgm:cxn modelId="{961D99D5-24B9-47A2-8E5A-2817A48A3DC7}" type="presParOf" srcId="{B11C8568-BAF6-4C73-8393-5304E975F81B}" destId="{4B24F49B-8E6E-4301-AAF3-6086BF4558E1}" srcOrd="15" destOrd="0" presId="urn:microsoft.com/office/officeart/2005/8/layout/radial4"/>
    <dgm:cxn modelId="{1E7987DC-270C-4008-AC93-0316AA868CDF}" type="presParOf" srcId="{B11C8568-BAF6-4C73-8393-5304E975F81B}" destId="{85D10E3B-C7DC-4665-A085-DCB59D2AFAB3}" srcOrd="16" destOrd="0" presId="urn:microsoft.com/office/officeart/2005/8/layout/radial4"/>
    <dgm:cxn modelId="{2A50CCAC-754D-4864-9871-08D28C631D63}" type="presParOf" srcId="{B11C8568-BAF6-4C73-8393-5304E975F81B}" destId="{BFD76EE5-AAF3-4A5F-B29C-BB887D1826E8}" srcOrd="17" destOrd="0" presId="urn:microsoft.com/office/officeart/2005/8/layout/radial4"/>
    <dgm:cxn modelId="{5F25601C-C3F1-4387-8E43-E5B533E7A000}" type="presParOf" srcId="{B11C8568-BAF6-4C73-8393-5304E975F81B}" destId="{D47DC5AB-D3D4-4C2B-AFCB-6E189D10DF10}" srcOrd="18" destOrd="0" presId="urn:microsoft.com/office/officeart/2005/8/layout/radial4"/>
    <dgm:cxn modelId="{0C28CA8F-F6B7-41D7-BF96-CD8196FE8F4C}" type="presParOf" srcId="{B11C8568-BAF6-4C73-8393-5304E975F81B}" destId="{B4535EC3-0F50-422B-AF3A-D4CB1358A2E8}" srcOrd="19" destOrd="0" presId="urn:microsoft.com/office/officeart/2005/8/layout/radial4"/>
    <dgm:cxn modelId="{694D148C-AC22-47A7-AD0D-AD30A6854282}" type="presParOf" srcId="{B11C8568-BAF6-4C73-8393-5304E975F81B}" destId="{2A0C0746-79D3-4BB8-89C2-034BEACBFA50}" srcOrd="20" destOrd="0" presId="urn:microsoft.com/office/officeart/2005/8/layout/radial4"/>
  </dgm:cxnLst>
  <dgm:bg>
    <a:effectLst>
      <a:glow rad="228600">
        <a:schemeClr val="accent6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BC7D102-39D7-47D8-A391-12217D9C7A9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094F9B1-D086-4919-A9F0-A39D0C6EE506}">
      <dgm:prSet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algn="ctr" rtl="0"/>
          <a:r>
            <a:rPr lang="pt-BR" b="1" dirty="0"/>
            <a:t>Cooperação técnica com o CNJ para geração de estatísticas sobre ações nos Juizados Especiais (conciliação) </a:t>
          </a:r>
          <a:endParaRPr lang="pt-BR" dirty="0"/>
        </a:p>
      </dgm:t>
    </dgm:pt>
    <dgm:pt modelId="{0E2F9C18-11A9-42CF-94ED-AAE8219C5535}" type="parTrans" cxnId="{821492E3-59A0-4564-923E-CB9CA2911B97}">
      <dgm:prSet/>
      <dgm:spPr/>
      <dgm:t>
        <a:bodyPr/>
        <a:lstStyle/>
        <a:p>
          <a:endParaRPr lang="pt-BR"/>
        </a:p>
      </dgm:t>
    </dgm:pt>
    <dgm:pt modelId="{5DAA03F0-E082-45F9-B853-0C3593F6B385}" type="sibTrans" cxnId="{821492E3-59A0-4564-923E-CB9CA2911B97}">
      <dgm:prSet/>
      <dgm:spPr/>
      <dgm:t>
        <a:bodyPr/>
        <a:lstStyle/>
        <a:p>
          <a:endParaRPr lang="pt-BR"/>
        </a:p>
      </dgm:t>
    </dgm:pt>
    <dgm:pt modelId="{855C89BD-E678-4E14-9B95-D5E8604D9631}">
      <dgm:prSet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algn="ctr" rtl="0"/>
          <a:r>
            <a:rPr lang="pt-BR" b="1" dirty="0"/>
            <a:t>Inserir no modelo de gestão de qualidade indicadores (baseados nas estatísticas do CNJ) e metas que servissem de incentivo para as prestadoras reduzirem o “contencioso de massa”.</a:t>
          </a:r>
          <a:endParaRPr lang="pt-BR" dirty="0"/>
        </a:p>
      </dgm:t>
    </dgm:pt>
    <dgm:pt modelId="{6DB5318D-70E5-455B-9D8A-4D2495FB80A2}" type="parTrans" cxnId="{548CCC5D-9371-4B88-A231-E965D144CDED}">
      <dgm:prSet/>
      <dgm:spPr/>
      <dgm:t>
        <a:bodyPr/>
        <a:lstStyle/>
        <a:p>
          <a:endParaRPr lang="pt-BR"/>
        </a:p>
      </dgm:t>
    </dgm:pt>
    <dgm:pt modelId="{947254E1-0D83-4726-A17C-F15052650729}" type="sibTrans" cxnId="{548CCC5D-9371-4B88-A231-E965D144CDED}">
      <dgm:prSet/>
      <dgm:spPr/>
      <dgm:t>
        <a:bodyPr/>
        <a:lstStyle/>
        <a:p>
          <a:endParaRPr lang="pt-BR"/>
        </a:p>
      </dgm:t>
    </dgm:pt>
    <dgm:pt modelId="{F49D02A4-0E7A-4A92-A34F-0C9A7974A63D}" type="pres">
      <dgm:prSet presAssocID="{EBC7D102-39D7-47D8-A391-12217D9C7A9A}" presName="linear" presStyleCnt="0">
        <dgm:presLayoutVars>
          <dgm:animLvl val="lvl"/>
          <dgm:resizeHandles val="exact"/>
        </dgm:presLayoutVars>
      </dgm:prSet>
      <dgm:spPr/>
    </dgm:pt>
    <dgm:pt modelId="{E8ADEC6E-EFE6-40D1-BD40-7E97270753F1}" type="pres">
      <dgm:prSet presAssocID="{0094F9B1-D086-4919-A9F0-A39D0C6EE506}" presName="parentText" presStyleLbl="node1" presStyleIdx="0" presStyleCnt="2" custLinFactY="-13470" custLinFactNeighborX="-798" custLinFactNeighborY="-100000">
        <dgm:presLayoutVars>
          <dgm:chMax val="0"/>
          <dgm:bulletEnabled val="1"/>
        </dgm:presLayoutVars>
      </dgm:prSet>
      <dgm:spPr/>
    </dgm:pt>
    <dgm:pt modelId="{6E4832F5-A52E-45A8-9D5B-BF5A24DE7CA4}" type="pres">
      <dgm:prSet presAssocID="{5DAA03F0-E082-45F9-B853-0C3593F6B385}" presName="spacer" presStyleCnt="0"/>
      <dgm:spPr/>
    </dgm:pt>
    <dgm:pt modelId="{63A53339-8660-4E9C-80A6-50C58E5A154B}" type="pres">
      <dgm:prSet presAssocID="{855C89BD-E678-4E14-9B95-D5E8604D9631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A919CA42-37A9-4B48-B29E-B58EE62478F2}" type="presOf" srcId="{EBC7D102-39D7-47D8-A391-12217D9C7A9A}" destId="{F49D02A4-0E7A-4A92-A34F-0C9A7974A63D}" srcOrd="0" destOrd="0" presId="urn:microsoft.com/office/officeart/2005/8/layout/vList2"/>
    <dgm:cxn modelId="{821492E3-59A0-4564-923E-CB9CA2911B97}" srcId="{EBC7D102-39D7-47D8-A391-12217D9C7A9A}" destId="{0094F9B1-D086-4919-A9F0-A39D0C6EE506}" srcOrd="0" destOrd="0" parTransId="{0E2F9C18-11A9-42CF-94ED-AAE8219C5535}" sibTransId="{5DAA03F0-E082-45F9-B853-0C3593F6B385}"/>
    <dgm:cxn modelId="{8A8791F1-3F33-49A0-A02F-1480A9688E6A}" type="presOf" srcId="{855C89BD-E678-4E14-9B95-D5E8604D9631}" destId="{63A53339-8660-4E9C-80A6-50C58E5A154B}" srcOrd="0" destOrd="0" presId="urn:microsoft.com/office/officeart/2005/8/layout/vList2"/>
    <dgm:cxn modelId="{82FC6FC3-8518-4B50-B286-000DF1F98646}" type="presOf" srcId="{0094F9B1-D086-4919-A9F0-A39D0C6EE506}" destId="{E8ADEC6E-EFE6-40D1-BD40-7E97270753F1}" srcOrd="0" destOrd="0" presId="urn:microsoft.com/office/officeart/2005/8/layout/vList2"/>
    <dgm:cxn modelId="{548CCC5D-9371-4B88-A231-E965D144CDED}" srcId="{EBC7D102-39D7-47D8-A391-12217D9C7A9A}" destId="{855C89BD-E678-4E14-9B95-D5E8604D9631}" srcOrd="1" destOrd="0" parTransId="{6DB5318D-70E5-455B-9D8A-4D2495FB80A2}" sibTransId="{947254E1-0D83-4726-A17C-F15052650729}"/>
    <dgm:cxn modelId="{A1FDA577-8985-47B8-94B6-AE91D44A873D}" type="presParOf" srcId="{F49D02A4-0E7A-4A92-A34F-0C9A7974A63D}" destId="{E8ADEC6E-EFE6-40D1-BD40-7E97270753F1}" srcOrd="0" destOrd="0" presId="urn:microsoft.com/office/officeart/2005/8/layout/vList2"/>
    <dgm:cxn modelId="{EC308D30-7CCD-401F-8988-DCCBCFC5E3B5}" type="presParOf" srcId="{F49D02A4-0E7A-4A92-A34F-0C9A7974A63D}" destId="{6E4832F5-A52E-45A8-9D5B-BF5A24DE7CA4}" srcOrd="1" destOrd="0" presId="urn:microsoft.com/office/officeart/2005/8/layout/vList2"/>
    <dgm:cxn modelId="{BC206BDB-63C0-4BDF-B1E9-02670F089885}" type="presParOf" srcId="{F49D02A4-0E7A-4A92-A34F-0C9A7974A63D}" destId="{63A53339-8660-4E9C-80A6-50C58E5A154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2BAB63-2CA8-482A-A60A-92D54ADC8D7B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488B4B8-849D-4716-B768-07F850C07AC1}">
      <dgm:prSet phldrT="[Texto]" custT="1"/>
      <dgm:spPr>
        <a:solidFill>
          <a:schemeClr val="tx2">
            <a:lumMod val="60000"/>
            <a:lumOff val="40000"/>
          </a:schemeClr>
        </a:solidFill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pt-BR" sz="3700" dirty="0">
              <a:solidFill>
                <a:schemeClr val="bg1"/>
              </a:solidFill>
            </a:rPr>
            <a:t>Judiciário</a:t>
          </a:r>
        </a:p>
        <a:p>
          <a:pPr algn="just"/>
          <a:r>
            <a:rPr lang="pt-BR" sz="1800" dirty="0">
              <a:solidFill>
                <a:schemeClr val="bg1"/>
              </a:solidFill>
            </a:rPr>
            <a:t>- Reparação de danos ou a solução de problemas, em bases individuais, gera um contencioso de massa que afeta a qualidade da prestação jurisdicional.</a:t>
          </a:r>
        </a:p>
        <a:p>
          <a:pPr algn="just"/>
          <a:r>
            <a:rPr lang="pt-BR" sz="1800" dirty="0">
              <a:solidFill>
                <a:schemeClr val="bg1"/>
              </a:solidFill>
            </a:rPr>
            <a:t>   - </a:t>
          </a:r>
          <a:r>
            <a:rPr lang="pt-BR" sz="1400" dirty="0">
              <a:solidFill>
                <a:schemeClr val="bg1"/>
              </a:solidFill>
            </a:rPr>
            <a:t>Se as agências não atuarem preventivamente para reduzir esse contencioso, o Judiciário o fará.</a:t>
          </a:r>
        </a:p>
      </dgm:t>
    </dgm:pt>
    <dgm:pt modelId="{A923E9AE-318F-456E-A159-A9157F437E41}" type="parTrans" cxnId="{1B724185-6EFA-489E-BA4E-F80A202112D0}">
      <dgm:prSet/>
      <dgm:spPr/>
      <dgm:t>
        <a:bodyPr/>
        <a:lstStyle/>
        <a:p>
          <a:endParaRPr lang="pt-BR"/>
        </a:p>
      </dgm:t>
    </dgm:pt>
    <dgm:pt modelId="{DF33707A-BD85-4448-B643-6FC761576EBC}" type="sibTrans" cxnId="{1B724185-6EFA-489E-BA4E-F80A202112D0}">
      <dgm:prSet/>
      <dgm:spPr/>
      <dgm:t>
        <a:bodyPr/>
        <a:lstStyle/>
        <a:p>
          <a:endParaRPr lang="pt-BR"/>
        </a:p>
      </dgm:t>
    </dgm:pt>
    <dgm:pt modelId="{2ABB65A5-4BF3-4491-849D-712F0F04B24B}">
      <dgm:prSet phldrT="[Texto]" custT="1"/>
      <dgm:spPr>
        <a:solidFill>
          <a:schemeClr val="accent1"/>
        </a:solidFill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pt-BR" sz="3200" dirty="0">
              <a:solidFill>
                <a:schemeClr val="bg1"/>
              </a:solidFill>
            </a:rPr>
            <a:t>Agências</a:t>
          </a:r>
        </a:p>
        <a:p>
          <a:pPr algn="just"/>
          <a:r>
            <a:rPr lang="pt-BR" sz="1600" b="1" dirty="0">
              <a:solidFill>
                <a:schemeClr val="bg1"/>
              </a:solidFill>
            </a:rPr>
            <a:t>- </a:t>
          </a:r>
          <a:r>
            <a:rPr lang="pt-BR" sz="1800" dirty="0">
              <a:solidFill>
                <a:schemeClr val="bg1"/>
              </a:solidFill>
            </a:rPr>
            <a:t>Teses formuladas pelo Judiciário podem alterar drasticamente a política regulatória, gerando:</a:t>
          </a:r>
        </a:p>
        <a:p>
          <a:pPr algn="just"/>
          <a:r>
            <a:rPr lang="pt-BR" sz="1800" b="0" dirty="0">
              <a:solidFill>
                <a:schemeClr val="bg1"/>
              </a:solidFill>
            </a:rPr>
            <a:t>    </a:t>
          </a:r>
          <a:r>
            <a:rPr lang="pt-BR" sz="1400" b="0" dirty="0">
              <a:solidFill>
                <a:schemeClr val="bg1"/>
              </a:solidFill>
            </a:rPr>
            <a:t>- Insegurança para os investidores;</a:t>
          </a:r>
        </a:p>
        <a:p>
          <a:pPr algn="just"/>
          <a:r>
            <a:rPr lang="pt-BR" sz="1400" b="0" dirty="0">
              <a:solidFill>
                <a:schemeClr val="bg1"/>
              </a:solidFill>
            </a:rPr>
            <a:t>    - Imprevisibilidade de efeitos (ausência de AIR), inclusive para o consumidor.</a:t>
          </a:r>
        </a:p>
        <a:p>
          <a:pPr algn="just"/>
          <a:r>
            <a:rPr lang="pt-BR" sz="1800" b="0" dirty="0">
              <a:solidFill>
                <a:schemeClr val="bg1"/>
              </a:solidFill>
            </a:rPr>
            <a:t>- Agências não tem estrutura para tratar e solucionar casos individuais.</a:t>
          </a:r>
        </a:p>
        <a:p>
          <a:pPr algn="just"/>
          <a:endParaRPr lang="pt-BR" sz="1600" dirty="0">
            <a:solidFill>
              <a:schemeClr val="bg1"/>
            </a:solidFill>
          </a:endParaRPr>
        </a:p>
        <a:p>
          <a:pPr algn="ctr"/>
          <a:endParaRPr lang="pt-BR" sz="1800" dirty="0">
            <a:solidFill>
              <a:schemeClr val="bg1"/>
            </a:solidFill>
          </a:endParaRPr>
        </a:p>
        <a:p>
          <a:pPr algn="ctr"/>
          <a:endParaRPr lang="pt-BR" sz="5000" dirty="0">
            <a:solidFill>
              <a:schemeClr val="bg1"/>
            </a:solidFill>
          </a:endParaRPr>
        </a:p>
      </dgm:t>
    </dgm:pt>
    <dgm:pt modelId="{A9138E46-C42A-4E80-A1D9-9AA249FBE8C4}" type="parTrans" cxnId="{D42F4151-E9B7-4BF7-9C93-D9C9EBF7CB9D}">
      <dgm:prSet/>
      <dgm:spPr/>
      <dgm:t>
        <a:bodyPr/>
        <a:lstStyle/>
        <a:p>
          <a:endParaRPr lang="pt-BR"/>
        </a:p>
      </dgm:t>
    </dgm:pt>
    <dgm:pt modelId="{3CD81BAA-9C40-496F-BEAC-D19FCBB436E8}" type="sibTrans" cxnId="{D42F4151-E9B7-4BF7-9C93-D9C9EBF7CB9D}">
      <dgm:prSet/>
      <dgm:spPr/>
      <dgm:t>
        <a:bodyPr/>
        <a:lstStyle/>
        <a:p>
          <a:endParaRPr lang="pt-BR"/>
        </a:p>
      </dgm:t>
    </dgm:pt>
    <dgm:pt modelId="{FC7E9314-BAFD-45BC-82A0-2D7718469F36}" type="pres">
      <dgm:prSet presAssocID="{9F2BAB63-2CA8-482A-A60A-92D54ADC8D7B}" presName="Name0" presStyleCnt="0">
        <dgm:presLayoutVars>
          <dgm:chMax val="2"/>
          <dgm:chPref val="2"/>
          <dgm:animLvl val="lvl"/>
        </dgm:presLayoutVars>
      </dgm:prSet>
      <dgm:spPr/>
    </dgm:pt>
    <dgm:pt modelId="{4C91D4F9-4BEE-4A8A-BA02-4B8A4A354628}" type="pres">
      <dgm:prSet presAssocID="{9F2BAB63-2CA8-482A-A60A-92D54ADC8D7B}" presName="LeftText" presStyleLbl="revTx" presStyleIdx="0" presStyleCnt="0">
        <dgm:presLayoutVars>
          <dgm:bulletEnabled val="1"/>
        </dgm:presLayoutVars>
      </dgm:prSet>
      <dgm:spPr/>
    </dgm:pt>
    <dgm:pt modelId="{46C34C69-24C4-4212-BA13-7235632C6FD2}" type="pres">
      <dgm:prSet presAssocID="{9F2BAB63-2CA8-482A-A60A-92D54ADC8D7B}" presName="LeftNode" presStyleLbl="bgImgPlace1" presStyleIdx="0" presStyleCnt="2" custScaleX="137685" custScaleY="104639" custLinFactNeighborX="-42854" custLinFactNeighborY="-82">
        <dgm:presLayoutVars>
          <dgm:chMax val="2"/>
          <dgm:chPref val="2"/>
        </dgm:presLayoutVars>
      </dgm:prSet>
      <dgm:spPr/>
    </dgm:pt>
    <dgm:pt modelId="{12C61720-B506-4264-AEB9-AE344977F0CF}" type="pres">
      <dgm:prSet presAssocID="{9F2BAB63-2CA8-482A-A60A-92D54ADC8D7B}" presName="RightText" presStyleLbl="revTx" presStyleIdx="0" presStyleCnt="0">
        <dgm:presLayoutVars>
          <dgm:bulletEnabled val="1"/>
        </dgm:presLayoutVars>
      </dgm:prSet>
      <dgm:spPr/>
    </dgm:pt>
    <dgm:pt modelId="{E5D95407-6D71-4F97-968E-A7D2AB36664F}" type="pres">
      <dgm:prSet presAssocID="{9F2BAB63-2CA8-482A-A60A-92D54ADC8D7B}" presName="RightNode" presStyleLbl="bgImgPlace1" presStyleIdx="1" presStyleCnt="2" custScaleX="155215" custScaleY="107348" custLinFactNeighborX="22256" custLinFactNeighborY="-82">
        <dgm:presLayoutVars>
          <dgm:chMax val="0"/>
          <dgm:chPref val="0"/>
        </dgm:presLayoutVars>
      </dgm:prSet>
      <dgm:spPr/>
    </dgm:pt>
    <dgm:pt modelId="{B1474586-9AB4-4F25-895C-9616556FA224}" type="pres">
      <dgm:prSet presAssocID="{9F2BAB63-2CA8-482A-A60A-92D54ADC8D7B}" presName="TopArrow" presStyleLbl="node1" presStyleIdx="0" presStyleCnt="2" custScaleX="82729" custScaleY="69507" custLinFactNeighborX="-19468"/>
      <dgm:spPr>
        <a:solidFill>
          <a:schemeClr val="accent6"/>
        </a:solidFill>
      </dgm:spPr>
    </dgm:pt>
    <dgm:pt modelId="{95FCD56B-76D0-40B3-B679-05C6451F5F2F}" type="pres">
      <dgm:prSet presAssocID="{9F2BAB63-2CA8-482A-A60A-92D54ADC8D7B}" presName="BottomArrow" presStyleLbl="node1" presStyleIdx="1" presStyleCnt="2" custScaleX="76535" custScaleY="74784" custLinFactNeighborX="-21678" custLinFactNeighborY="5629"/>
      <dgm:spPr>
        <a:solidFill>
          <a:schemeClr val="accent3"/>
        </a:solidFill>
      </dgm:spPr>
    </dgm:pt>
  </dgm:ptLst>
  <dgm:cxnLst>
    <dgm:cxn modelId="{F7048A57-E7C5-46A3-B157-D3F8CD1AC6BA}" type="presOf" srcId="{E488B4B8-849D-4716-B768-07F850C07AC1}" destId="{46C34C69-24C4-4212-BA13-7235632C6FD2}" srcOrd="1" destOrd="0" presId="urn:microsoft.com/office/officeart/2009/layout/ReverseList"/>
    <dgm:cxn modelId="{560778D9-DA89-4464-B9B8-64479A81CB2C}" type="presOf" srcId="{2ABB65A5-4BF3-4491-849D-712F0F04B24B}" destId="{12C61720-B506-4264-AEB9-AE344977F0CF}" srcOrd="0" destOrd="0" presId="urn:microsoft.com/office/officeart/2009/layout/ReverseList"/>
    <dgm:cxn modelId="{1B724185-6EFA-489E-BA4E-F80A202112D0}" srcId="{9F2BAB63-2CA8-482A-A60A-92D54ADC8D7B}" destId="{E488B4B8-849D-4716-B768-07F850C07AC1}" srcOrd="0" destOrd="0" parTransId="{A923E9AE-318F-456E-A159-A9157F437E41}" sibTransId="{DF33707A-BD85-4448-B643-6FC761576EBC}"/>
    <dgm:cxn modelId="{D42F4151-E9B7-4BF7-9C93-D9C9EBF7CB9D}" srcId="{9F2BAB63-2CA8-482A-A60A-92D54ADC8D7B}" destId="{2ABB65A5-4BF3-4491-849D-712F0F04B24B}" srcOrd="1" destOrd="0" parTransId="{A9138E46-C42A-4E80-A1D9-9AA249FBE8C4}" sibTransId="{3CD81BAA-9C40-496F-BEAC-D19FCBB436E8}"/>
    <dgm:cxn modelId="{A3F3E1A0-6BAC-4B25-B5D3-65F223A70268}" type="presOf" srcId="{E488B4B8-849D-4716-B768-07F850C07AC1}" destId="{4C91D4F9-4BEE-4A8A-BA02-4B8A4A354628}" srcOrd="0" destOrd="0" presId="urn:microsoft.com/office/officeart/2009/layout/ReverseList"/>
    <dgm:cxn modelId="{DCD023C0-C3DE-46D6-98C9-A436CD65AF0A}" type="presOf" srcId="{9F2BAB63-2CA8-482A-A60A-92D54ADC8D7B}" destId="{FC7E9314-BAFD-45BC-82A0-2D7718469F36}" srcOrd="0" destOrd="0" presId="urn:microsoft.com/office/officeart/2009/layout/ReverseList"/>
    <dgm:cxn modelId="{D26BF1EF-5E5C-4081-BC5D-E07C69322079}" type="presOf" srcId="{2ABB65A5-4BF3-4491-849D-712F0F04B24B}" destId="{E5D95407-6D71-4F97-968E-A7D2AB36664F}" srcOrd="1" destOrd="0" presId="urn:microsoft.com/office/officeart/2009/layout/ReverseList"/>
    <dgm:cxn modelId="{EC02B66C-50B5-4745-B11C-47DB9DA8EEE7}" type="presParOf" srcId="{FC7E9314-BAFD-45BC-82A0-2D7718469F36}" destId="{4C91D4F9-4BEE-4A8A-BA02-4B8A4A354628}" srcOrd="0" destOrd="0" presId="urn:microsoft.com/office/officeart/2009/layout/ReverseList"/>
    <dgm:cxn modelId="{236C5E56-6598-4691-9721-C699D0B41E03}" type="presParOf" srcId="{FC7E9314-BAFD-45BC-82A0-2D7718469F36}" destId="{46C34C69-24C4-4212-BA13-7235632C6FD2}" srcOrd="1" destOrd="0" presId="urn:microsoft.com/office/officeart/2009/layout/ReverseList"/>
    <dgm:cxn modelId="{AE024213-5794-46CB-8FA1-9F2EE206B31D}" type="presParOf" srcId="{FC7E9314-BAFD-45BC-82A0-2D7718469F36}" destId="{12C61720-B506-4264-AEB9-AE344977F0CF}" srcOrd="2" destOrd="0" presId="urn:microsoft.com/office/officeart/2009/layout/ReverseList"/>
    <dgm:cxn modelId="{A6914165-BBDD-4F22-B397-B4987C8F8D1F}" type="presParOf" srcId="{FC7E9314-BAFD-45BC-82A0-2D7718469F36}" destId="{E5D95407-6D71-4F97-968E-A7D2AB36664F}" srcOrd="3" destOrd="0" presId="urn:microsoft.com/office/officeart/2009/layout/ReverseList"/>
    <dgm:cxn modelId="{5EFD00CC-C536-4E81-B972-6F81A35CC46C}" type="presParOf" srcId="{FC7E9314-BAFD-45BC-82A0-2D7718469F36}" destId="{B1474586-9AB4-4F25-895C-9616556FA224}" srcOrd="4" destOrd="0" presId="urn:microsoft.com/office/officeart/2009/layout/ReverseList"/>
    <dgm:cxn modelId="{6067D7D7-4CAC-4777-B7EB-01EEDAAA2775}" type="presParOf" srcId="{FC7E9314-BAFD-45BC-82A0-2D7718469F36}" destId="{95FCD56B-76D0-40B3-B679-05C6451F5F2F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D93635-9951-4C4D-98CF-168766FB64C3}" type="doc">
      <dgm:prSet loTypeId="urn:microsoft.com/office/officeart/2005/8/layout/chart3" loCatId="cycle" qsTypeId="urn:microsoft.com/office/officeart/2005/8/quickstyle/3d9" qsCatId="3D" csTypeId="urn:microsoft.com/office/officeart/2005/8/colors/accent1_2" csCatId="accent1" phldr="1"/>
      <dgm:spPr>
        <a:scene3d>
          <a:camera prst="perspectiveRelaxed" fov="0">
            <a:rot lat="18600000" lon="0" rev="21594000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</dgm:spPr>
    </dgm:pt>
    <dgm:pt modelId="{52D2A8FE-86DF-44C6-9ED6-FAC0CC2E75E4}">
      <dgm:prSet phldrT="[Texto]"/>
      <dgm:spPr>
        <a:solidFill>
          <a:schemeClr val="accent3"/>
        </a:solidFill>
      </dgm:spPr>
      <dgm:t>
        <a:bodyPr/>
        <a:lstStyle/>
        <a:p>
          <a:r>
            <a:rPr lang="pt-BR" dirty="0"/>
            <a:t>Telecom</a:t>
          </a:r>
        </a:p>
      </dgm:t>
    </dgm:pt>
    <dgm:pt modelId="{FEA7DDDB-14FC-4564-9D64-DC917495ECD6}" type="parTrans" cxnId="{BA867880-35BA-4FA0-A60E-4EDA77C01877}">
      <dgm:prSet/>
      <dgm:spPr/>
      <dgm:t>
        <a:bodyPr/>
        <a:lstStyle/>
        <a:p>
          <a:endParaRPr lang="pt-BR"/>
        </a:p>
      </dgm:t>
    </dgm:pt>
    <dgm:pt modelId="{9AC88DC9-9167-4B58-905B-700E15F29248}" type="sibTrans" cxnId="{BA867880-35BA-4FA0-A60E-4EDA77C01877}">
      <dgm:prSet/>
      <dgm:spPr/>
      <dgm:t>
        <a:bodyPr/>
        <a:lstStyle/>
        <a:p>
          <a:endParaRPr lang="pt-BR"/>
        </a:p>
      </dgm:t>
    </dgm:pt>
    <dgm:pt modelId="{60F5E979-73DA-4CD6-BE60-48A18E4A141F}">
      <dgm:prSet phldrT="[Texto]"/>
      <dgm:spPr>
        <a:solidFill>
          <a:schemeClr val="accent6">
            <a:alpha val="80000"/>
          </a:schemeClr>
        </a:solidFill>
        <a:sp3d extrusionH="152250" prstMaterial="matte">
          <a:bevelT w="165100" prst="coolSlant"/>
        </a:sp3d>
      </dgm:spPr>
      <dgm:t>
        <a:bodyPr/>
        <a:lstStyle/>
        <a:p>
          <a:endParaRPr lang="pt-BR" dirty="0"/>
        </a:p>
      </dgm:t>
    </dgm:pt>
    <dgm:pt modelId="{81BAF252-4E39-4BAB-BC8F-C9B63F855924}" type="parTrans" cxnId="{8BDBA3E5-C42B-4724-A183-A18A95AC2E80}">
      <dgm:prSet/>
      <dgm:spPr/>
      <dgm:t>
        <a:bodyPr/>
        <a:lstStyle/>
        <a:p>
          <a:endParaRPr lang="pt-BR"/>
        </a:p>
      </dgm:t>
    </dgm:pt>
    <dgm:pt modelId="{04C59A54-4BF9-439A-A749-062CD5B47FCE}" type="sibTrans" cxnId="{8BDBA3E5-C42B-4724-A183-A18A95AC2E80}">
      <dgm:prSet/>
      <dgm:spPr/>
      <dgm:t>
        <a:bodyPr/>
        <a:lstStyle/>
        <a:p>
          <a:endParaRPr lang="pt-BR"/>
        </a:p>
      </dgm:t>
    </dgm:pt>
    <dgm:pt modelId="{FC5839A6-133B-4FF4-9CEE-DC88C0F825E8}">
      <dgm:prSet phldrT="[Texto]"/>
      <dgm:spPr>
        <a:solidFill>
          <a:srgbClr val="C00000">
            <a:alpha val="80000"/>
          </a:srgbClr>
        </a:solidFill>
      </dgm:spPr>
      <dgm:t>
        <a:bodyPr/>
        <a:lstStyle/>
        <a:p>
          <a:endParaRPr lang="pt-BR" dirty="0"/>
        </a:p>
      </dgm:t>
    </dgm:pt>
    <dgm:pt modelId="{B21E03E7-9B58-419A-9AA0-1B542AD3FD7D}" type="parTrans" cxnId="{02580E0D-16F6-4349-947B-18CB612F9681}">
      <dgm:prSet/>
      <dgm:spPr/>
      <dgm:t>
        <a:bodyPr/>
        <a:lstStyle/>
        <a:p>
          <a:endParaRPr lang="pt-BR"/>
        </a:p>
      </dgm:t>
    </dgm:pt>
    <dgm:pt modelId="{B34A22B2-BA82-482F-856D-0DADC51FF0AF}" type="sibTrans" cxnId="{02580E0D-16F6-4349-947B-18CB612F9681}">
      <dgm:prSet/>
      <dgm:spPr/>
      <dgm:t>
        <a:bodyPr/>
        <a:lstStyle/>
        <a:p>
          <a:endParaRPr lang="pt-BR"/>
        </a:p>
      </dgm:t>
    </dgm:pt>
    <dgm:pt modelId="{8EC88EFC-2ECD-47BA-B73B-1A9743C8F8F8}">
      <dgm:prSet phldrT="[Texto]"/>
      <dgm:spPr>
        <a:solidFill>
          <a:schemeClr val="accent1">
            <a:alpha val="80000"/>
          </a:schemeClr>
        </a:solidFill>
      </dgm:spPr>
      <dgm:t>
        <a:bodyPr/>
        <a:lstStyle/>
        <a:p>
          <a:endParaRPr lang="pt-BR" dirty="0"/>
        </a:p>
      </dgm:t>
    </dgm:pt>
    <dgm:pt modelId="{7F191B76-A8B4-43D7-B2F1-D30DBEDBA32A}" type="parTrans" cxnId="{C90DE2CB-902D-483B-B386-C31CFF6A57EE}">
      <dgm:prSet/>
      <dgm:spPr/>
      <dgm:t>
        <a:bodyPr/>
        <a:lstStyle/>
        <a:p>
          <a:endParaRPr lang="pt-BR"/>
        </a:p>
      </dgm:t>
    </dgm:pt>
    <dgm:pt modelId="{5B4EEF93-9BD1-414B-8961-E87AE3FF2DA9}" type="sibTrans" cxnId="{C90DE2CB-902D-483B-B386-C31CFF6A57EE}">
      <dgm:prSet/>
      <dgm:spPr/>
      <dgm:t>
        <a:bodyPr/>
        <a:lstStyle/>
        <a:p>
          <a:endParaRPr lang="pt-BR"/>
        </a:p>
      </dgm:t>
    </dgm:pt>
    <dgm:pt modelId="{8D14DAB0-A1E1-46F4-9B56-AE06F2CF7164}">
      <dgm:prSet phldrT="[Texto]"/>
      <dgm:spPr>
        <a:solidFill>
          <a:srgbClr val="FFFF00"/>
        </a:solidFill>
      </dgm:spPr>
      <dgm:t>
        <a:bodyPr/>
        <a:lstStyle/>
        <a:p>
          <a:endParaRPr lang="pt-BR" dirty="0"/>
        </a:p>
      </dgm:t>
    </dgm:pt>
    <dgm:pt modelId="{3DF4626D-5608-4190-A86C-7ABA41513357}" type="sibTrans" cxnId="{947B2468-D6E4-4EEC-8769-F2A6BA517371}">
      <dgm:prSet/>
      <dgm:spPr/>
      <dgm:t>
        <a:bodyPr/>
        <a:lstStyle/>
        <a:p>
          <a:endParaRPr lang="pt-BR"/>
        </a:p>
      </dgm:t>
    </dgm:pt>
    <dgm:pt modelId="{30CB8684-E43B-48C8-A89B-F8E8EAFDCD35}" type="parTrans" cxnId="{947B2468-D6E4-4EEC-8769-F2A6BA517371}">
      <dgm:prSet/>
      <dgm:spPr/>
      <dgm:t>
        <a:bodyPr/>
        <a:lstStyle/>
        <a:p>
          <a:endParaRPr lang="pt-BR"/>
        </a:p>
      </dgm:t>
    </dgm:pt>
    <dgm:pt modelId="{232899C8-2312-4448-9C7A-B332A08E6115}" type="pres">
      <dgm:prSet presAssocID="{5BD93635-9951-4C4D-98CF-168766FB64C3}" presName="compositeShape" presStyleCnt="0">
        <dgm:presLayoutVars>
          <dgm:chMax val="7"/>
          <dgm:dir/>
          <dgm:resizeHandles val="exact"/>
        </dgm:presLayoutVars>
      </dgm:prSet>
      <dgm:spPr/>
    </dgm:pt>
    <dgm:pt modelId="{6CA93FB7-370D-493A-95A5-525C8D74B40D}" type="pres">
      <dgm:prSet presAssocID="{5BD93635-9951-4C4D-98CF-168766FB64C3}" presName="wedge1" presStyleLbl="node1" presStyleIdx="0" presStyleCnt="5" custLinFactNeighborX="-2285" custLinFactNeighborY="5824"/>
      <dgm:spPr/>
    </dgm:pt>
    <dgm:pt modelId="{9BAC2411-3B64-4BB5-A60E-39550027BFD0}" type="pres">
      <dgm:prSet presAssocID="{5BD93635-9951-4C4D-98CF-168766FB64C3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06F9E16A-8EDD-415A-9E0D-4BB837475060}" type="pres">
      <dgm:prSet presAssocID="{5BD93635-9951-4C4D-98CF-168766FB64C3}" presName="wedge2" presStyleLbl="node1" presStyleIdx="1" presStyleCnt="5" custLinFactNeighborX="23287" custLinFactNeighborY="4650"/>
      <dgm:spPr/>
    </dgm:pt>
    <dgm:pt modelId="{27F2E69D-FFF6-4529-B3A9-409501C458AD}" type="pres">
      <dgm:prSet presAssocID="{5BD93635-9951-4C4D-98CF-168766FB64C3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451D983F-C1C2-44FB-9C1D-DA4C305862BF}" type="pres">
      <dgm:prSet presAssocID="{5BD93635-9951-4C4D-98CF-168766FB64C3}" presName="wedge3" presStyleLbl="node1" presStyleIdx="2" presStyleCnt="5"/>
      <dgm:spPr/>
    </dgm:pt>
    <dgm:pt modelId="{0359A318-2FDE-4076-B831-2CAF26B150EE}" type="pres">
      <dgm:prSet presAssocID="{5BD93635-9951-4C4D-98CF-168766FB64C3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D2AA2D8A-335E-44DB-AF7A-F0FB6B423836}" type="pres">
      <dgm:prSet presAssocID="{5BD93635-9951-4C4D-98CF-168766FB64C3}" presName="wedge4" presStyleLbl="node1" presStyleIdx="3" presStyleCnt="5"/>
      <dgm:spPr/>
    </dgm:pt>
    <dgm:pt modelId="{4756EC73-E0FA-4953-8F26-B880953BBAE0}" type="pres">
      <dgm:prSet presAssocID="{5BD93635-9951-4C4D-98CF-168766FB64C3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F9B51C52-6DE5-4AE2-B212-D4E2B68B973E}" type="pres">
      <dgm:prSet presAssocID="{5BD93635-9951-4C4D-98CF-168766FB64C3}" presName="wedge5" presStyleLbl="node1" presStyleIdx="4" presStyleCnt="5"/>
      <dgm:spPr/>
    </dgm:pt>
    <dgm:pt modelId="{E8CDB2EB-9E4E-4652-B871-B84267BD2FE2}" type="pres">
      <dgm:prSet presAssocID="{5BD93635-9951-4C4D-98CF-168766FB64C3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7FCDBB61-A3EF-4879-8A9B-25CE6F5CA8A8}" type="presOf" srcId="{8D14DAB0-A1E1-46F4-9B56-AE06F2CF7164}" destId="{6CA93FB7-370D-493A-95A5-525C8D74B40D}" srcOrd="0" destOrd="0" presId="urn:microsoft.com/office/officeart/2005/8/layout/chart3"/>
    <dgm:cxn modelId="{5B60651F-75EE-4FAF-8B00-101ACCB9203B}" type="presOf" srcId="{8D14DAB0-A1E1-46F4-9B56-AE06F2CF7164}" destId="{9BAC2411-3B64-4BB5-A60E-39550027BFD0}" srcOrd="1" destOrd="0" presId="urn:microsoft.com/office/officeart/2005/8/layout/chart3"/>
    <dgm:cxn modelId="{C90DE2CB-902D-483B-B386-C31CFF6A57EE}" srcId="{5BD93635-9951-4C4D-98CF-168766FB64C3}" destId="{8EC88EFC-2ECD-47BA-B73B-1A9743C8F8F8}" srcOrd="2" destOrd="0" parTransId="{7F191B76-A8B4-43D7-B2F1-D30DBEDBA32A}" sibTransId="{5B4EEF93-9BD1-414B-8961-E87AE3FF2DA9}"/>
    <dgm:cxn modelId="{8BDBA3E5-C42B-4724-A183-A18A95AC2E80}" srcId="{5BD93635-9951-4C4D-98CF-168766FB64C3}" destId="{60F5E979-73DA-4CD6-BE60-48A18E4A141F}" srcOrd="4" destOrd="0" parTransId="{81BAF252-4E39-4BAB-BC8F-C9B63F855924}" sibTransId="{04C59A54-4BF9-439A-A749-062CD5B47FCE}"/>
    <dgm:cxn modelId="{BA867880-35BA-4FA0-A60E-4EDA77C01877}" srcId="{5BD93635-9951-4C4D-98CF-168766FB64C3}" destId="{52D2A8FE-86DF-44C6-9ED6-FAC0CC2E75E4}" srcOrd="1" destOrd="0" parTransId="{FEA7DDDB-14FC-4564-9D64-DC917495ECD6}" sibTransId="{9AC88DC9-9167-4B58-905B-700E15F29248}"/>
    <dgm:cxn modelId="{177D4EF2-A924-4110-AA71-290A5B5EA95B}" type="presOf" srcId="{8EC88EFC-2ECD-47BA-B73B-1A9743C8F8F8}" destId="{451D983F-C1C2-44FB-9C1D-DA4C305862BF}" srcOrd="0" destOrd="0" presId="urn:microsoft.com/office/officeart/2005/8/layout/chart3"/>
    <dgm:cxn modelId="{77E1F2D1-26A0-4DCB-8174-ED26B374F4D7}" type="presOf" srcId="{FC5839A6-133B-4FF4-9CEE-DC88C0F825E8}" destId="{D2AA2D8A-335E-44DB-AF7A-F0FB6B423836}" srcOrd="0" destOrd="0" presId="urn:microsoft.com/office/officeart/2005/8/layout/chart3"/>
    <dgm:cxn modelId="{64231CDB-F01E-46B9-A54C-01CEA03088DD}" type="presOf" srcId="{52D2A8FE-86DF-44C6-9ED6-FAC0CC2E75E4}" destId="{06F9E16A-8EDD-415A-9E0D-4BB837475060}" srcOrd="0" destOrd="0" presId="urn:microsoft.com/office/officeart/2005/8/layout/chart3"/>
    <dgm:cxn modelId="{9A3A6007-EE9D-497F-BA51-7B6A57430C2F}" type="presOf" srcId="{8EC88EFC-2ECD-47BA-B73B-1A9743C8F8F8}" destId="{0359A318-2FDE-4076-B831-2CAF26B150EE}" srcOrd="1" destOrd="0" presId="urn:microsoft.com/office/officeart/2005/8/layout/chart3"/>
    <dgm:cxn modelId="{02580E0D-16F6-4349-947B-18CB612F9681}" srcId="{5BD93635-9951-4C4D-98CF-168766FB64C3}" destId="{FC5839A6-133B-4FF4-9CEE-DC88C0F825E8}" srcOrd="3" destOrd="0" parTransId="{B21E03E7-9B58-419A-9AA0-1B542AD3FD7D}" sibTransId="{B34A22B2-BA82-482F-856D-0DADC51FF0AF}"/>
    <dgm:cxn modelId="{CA7D71A5-9B88-4B8E-9B06-8627CFFC7DCA}" type="presOf" srcId="{FC5839A6-133B-4FF4-9CEE-DC88C0F825E8}" destId="{4756EC73-E0FA-4953-8F26-B880953BBAE0}" srcOrd="1" destOrd="0" presId="urn:microsoft.com/office/officeart/2005/8/layout/chart3"/>
    <dgm:cxn modelId="{79762425-5BE9-4BC0-BBC5-B92EA6CB8A22}" type="presOf" srcId="{60F5E979-73DA-4CD6-BE60-48A18E4A141F}" destId="{E8CDB2EB-9E4E-4652-B871-B84267BD2FE2}" srcOrd="1" destOrd="0" presId="urn:microsoft.com/office/officeart/2005/8/layout/chart3"/>
    <dgm:cxn modelId="{947B2468-D6E4-4EEC-8769-F2A6BA517371}" srcId="{5BD93635-9951-4C4D-98CF-168766FB64C3}" destId="{8D14DAB0-A1E1-46F4-9B56-AE06F2CF7164}" srcOrd="0" destOrd="0" parTransId="{30CB8684-E43B-48C8-A89B-F8E8EAFDCD35}" sibTransId="{3DF4626D-5608-4190-A86C-7ABA41513357}"/>
    <dgm:cxn modelId="{876E17C8-AEE9-4BDC-AECB-FF16714700C9}" type="presOf" srcId="{60F5E979-73DA-4CD6-BE60-48A18E4A141F}" destId="{F9B51C52-6DE5-4AE2-B212-D4E2B68B973E}" srcOrd="0" destOrd="0" presId="urn:microsoft.com/office/officeart/2005/8/layout/chart3"/>
    <dgm:cxn modelId="{4B88F9C6-8765-4156-A92D-AC66EA7FCEA2}" type="presOf" srcId="{5BD93635-9951-4C4D-98CF-168766FB64C3}" destId="{232899C8-2312-4448-9C7A-B332A08E6115}" srcOrd="0" destOrd="0" presId="urn:microsoft.com/office/officeart/2005/8/layout/chart3"/>
    <dgm:cxn modelId="{40B652F5-67DD-4D86-A6F5-A0A8B4CB1A00}" type="presOf" srcId="{52D2A8FE-86DF-44C6-9ED6-FAC0CC2E75E4}" destId="{27F2E69D-FFF6-4529-B3A9-409501C458AD}" srcOrd="1" destOrd="0" presId="urn:microsoft.com/office/officeart/2005/8/layout/chart3"/>
    <dgm:cxn modelId="{64DC9E8C-E564-48F7-B8AC-AAB0BC0CFE15}" type="presParOf" srcId="{232899C8-2312-4448-9C7A-B332A08E6115}" destId="{6CA93FB7-370D-493A-95A5-525C8D74B40D}" srcOrd="0" destOrd="0" presId="urn:microsoft.com/office/officeart/2005/8/layout/chart3"/>
    <dgm:cxn modelId="{ADD4DFAA-91E7-401B-9CEB-BF842F2ECAC5}" type="presParOf" srcId="{232899C8-2312-4448-9C7A-B332A08E6115}" destId="{9BAC2411-3B64-4BB5-A60E-39550027BFD0}" srcOrd="1" destOrd="0" presId="urn:microsoft.com/office/officeart/2005/8/layout/chart3"/>
    <dgm:cxn modelId="{AF7A3349-6D69-4478-BB4B-64F05367C2F6}" type="presParOf" srcId="{232899C8-2312-4448-9C7A-B332A08E6115}" destId="{06F9E16A-8EDD-415A-9E0D-4BB837475060}" srcOrd="2" destOrd="0" presId="urn:microsoft.com/office/officeart/2005/8/layout/chart3"/>
    <dgm:cxn modelId="{C714126A-9BCD-44FD-878F-2DF11DF4D8E9}" type="presParOf" srcId="{232899C8-2312-4448-9C7A-B332A08E6115}" destId="{27F2E69D-FFF6-4529-B3A9-409501C458AD}" srcOrd="3" destOrd="0" presId="urn:microsoft.com/office/officeart/2005/8/layout/chart3"/>
    <dgm:cxn modelId="{19A5D46D-B2BD-4B8D-A50C-30833B64B6FA}" type="presParOf" srcId="{232899C8-2312-4448-9C7A-B332A08E6115}" destId="{451D983F-C1C2-44FB-9C1D-DA4C305862BF}" srcOrd="4" destOrd="0" presId="urn:microsoft.com/office/officeart/2005/8/layout/chart3"/>
    <dgm:cxn modelId="{B40F4358-2397-4787-9D5D-850DB8A9F97A}" type="presParOf" srcId="{232899C8-2312-4448-9C7A-B332A08E6115}" destId="{0359A318-2FDE-4076-B831-2CAF26B150EE}" srcOrd="5" destOrd="0" presId="urn:microsoft.com/office/officeart/2005/8/layout/chart3"/>
    <dgm:cxn modelId="{D95549F0-CEDE-4124-8B45-D45C2401F273}" type="presParOf" srcId="{232899C8-2312-4448-9C7A-B332A08E6115}" destId="{D2AA2D8A-335E-44DB-AF7A-F0FB6B423836}" srcOrd="6" destOrd="0" presId="urn:microsoft.com/office/officeart/2005/8/layout/chart3"/>
    <dgm:cxn modelId="{DF8EA384-6443-4CD5-A056-6D9649B88A10}" type="presParOf" srcId="{232899C8-2312-4448-9C7A-B332A08E6115}" destId="{4756EC73-E0FA-4953-8F26-B880953BBAE0}" srcOrd="7" destOrd="0" presId="urn:microsoft.com/office/officeart/2005/8/layout/chart3"/>
    <dgm:cxn modelId="{ABD25527-9094-4F60-AF84-24AB85A59CC3}" type="presParOf" srcId="{232899C8-2312-4448-9C7A-B332A08E6115}" destId="{F9B51C52-6DE5-4AE2-B212-D4E2B68B973E}" srcOrd="8" destOrd="0" presId="urn:microsoft.com/office/officeart/2005/8/layout/chart3"/>
    <dgm:cxn modelId="{C387FE69-C07E-4CA8-9179-9AC07B8C9D41}" type="presParOf" srcId="{232899C8-2312-4448-9C7A-B332A08E6115}" destId="{E8CDB2EB-9E4E-4652-B871-B84267BD2FE2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267E90-8EF7-4062-BCB6-53BC9718ED48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F1900A7-58A0-4538-8F3B-F4544D99F833}">
      <dgm:prSet phldrT="[Texto]"/>
      <dgm:spPr>
        <a:solidFill>
          <a:schemeClr val="accent6"/>
        </a:solidFill>
        <a:effectLst>
          <a:glow rad="101600">
            <a:schemeClr val="accent6">
              <a:alpha val="40000"/>
            </a:schemeClr>
          </a:glow>
        </a:effectLst>
      </dgm:spPr>
      <dgm:t>
        <a:bodyPr/>
        <a:lstStyle/>
        <a:p>
          <a:pPr algn="ctr"/>
          <a:r>
            <a:rPr lang="pt-BR" b="1" dirty="0"/>
            <a:t>Poder Público</a:t>
          </a:r>
        </a:p>
      </dgm:t>
    </dgm:pt>
    <dgm:pt modelId="{3A000A3F-3C5B-4E9D-B009-363A8E03DC00}" type="parTrans" cxnId="{B7BF0FF8-3AEC-4913-9424-AD3A9CC09821}">
      <dgm:prSet/>
      <dgm:spPr/>
      <dgm:t>
        <a:bodyPr/>
        <a:lstStyle/>
        <a:p>
          <a:endParaRPr lang="pt-BR"/>
        </a:p>
      </dgm:t>
    </dgm:pt>
    <dgm:pt modelId="{1199FBBF-AA0B-4306-ACD3-FC1B52960A30}" type="sibTrans" cxnId="{B7BF0FF8-3AEC-4913-9424-AD3A9CC09821}">
      <dgm:prSet/>
      <dgm:spPr/>
      <dgm:t>
        <a:bodyPr/>
        <a:lstStyle/>
        <a:p>
          <a:endParaRPr lang="pt-BR"/>
        </a:p>
      </dgm:t>
    </dgm:pt>
    <dgm:pt modelId="{4F9DC909-6924-42ED-B66D-8F95B7D95275}">
      <dgm:prSet phldrT="[Texto]"/>
      <dgm:spPr>
        <a:solidFill>
          <a:schemeClr val="accent6"/>
        </a:solidFill>
        <a:effectLst>
          <a:glow rad="101600">
            <a:schemeClr val="accent6">
              <a:alpha val="40000"/>
            </a:schemeClr>
          </a:glow>
        </a:effectLst>
      </dgm:spPr>
      <dgm:t>
        <a:bodyPr/>
        <a:lstStyle/>
        <a:p>
          <a:pPr algn="l"/>
          <a:r>
            <a:rPr lang="pt-BR" dirty="0"/>
            <a:t>Garantia de serviços de utilidade pública</a:t>
          </a:r>
        </a:p>
      </dgm:t>
    </dgm:pt>
    <dgm:pt modelId="{48EF37B8-437B-41A2-80A5-60704D0ECDC7}" type="parTrans" cxnId="{FED33BFF-8EDF-467C-8462-871DA5A9093B}">
      <dgm:prSet/>
      <dgm:spPr/>
      <dgm:t>
        <a:bodyPr/>
        <a:lstStyle/>
        <a:p>
          <a:endParaRPr lang="pt-BR"/>
        </a:p>
      </dgm:t>
    </dgm:pt>
    <dgm:pt modelId="{0204AC79-232F-473A-AF52-4C09BACB4D68}" type="sibTrans" cxnId="{FED33BFF-8EDF-467C-8462-871DA5A9093B}">
      <dgm:prSet/>
      <dgm:spPr/>
      <dgm:t>
        <a:bodyPr/>
        <a:lstStyle/>
        <a:p>
          <a:endParaRPr lang="pt-BR"/>
        </a:p>
      </dgm:t>
    </dgm:pt>
    <dgm:pt modelId="{B55F6A22-06CD-4C4C-B0DC-FA96E9DABCFC}">
      <dgm:prSet phldrT="[Texto]"/>
      <dgm:spPr>
        <a:solidFill>
          <a:schemeClr val="accent6"/>
        </a:solidFill>
        <a:effectLst>
          <a:glow rad="101600">
            <a:schemeClr val="accent6">
              <a:alpha val="40000"/>
            </a:schemeClr>
          </a:glow>
        </a:effectLst>
      </dgm:spPr>
      <dgm:t>
        <a:bodyPr/>
        <a:lstStyle/>
        <a:p>
          <a:pPr algn="l"/>
          <a:r>
            <a:rPr lang="pt-BR" dirty="0"/>
            <a:t>Arrecadação com a exploração dos serviços</a:t>
          </a:r>
        </a:p>
      </dgm:t>
    </dgm:pt>
    <dgm:pt modelId="{2FC05198-3974-44F9-8DB6-2A6EDCAD95D4}" type="parTrans" cxnId="{32EFF9C9-F8C6-4423-89CF-5F29154B1ACC}">
      <dgm:prSet/>
      <dgm:spPr/>
      <dgm:t>
        <a:bodyPr/>
        <a:lstStyle/>
        <a:p>
          <a:endParaRPr lang="pt-BR"/>
        </a:p>
      </dgm:t>
    </dgm:pt>
    <dgm:pt modelId="{A3C2B820-1B8D-411E-B5E1-C4E88A72F959}" type="sibTrans" cxnId="{32EFF9C9-F8C6-4423-89CF-5F29154B1ACC}">
      <dgm:prSet/>
      <dgm:spPr/>
      <dgm:t>
        <a:bodyPr/>
        <a:lstStyle/>
        <a:p>
          <a:endParaRPr lang="pt-BR"/>
        </a:p>
      </dgm:t>
    </dgm:pt>
    <dgm:pt modelId="{2648473A-E499-4438-A76A-AA9142A67F40}">
      <dgm:prSet phldrT="[Texto]"/>
      <dgm:spPr>
        <a:solidFill>
          <a:srgbClr val="92D050"/>
        </a:solidFill>
        <a:effectLst>
          <a:glow rad="101600">
            <a:schemeClr val="accent3">
              <a:alpha val="40000"/>
            </a:schemeClr>
          </a:glow>
        </a:effectLst>
      </dgm:spPr>
      <dgm:t>
        <a:bodyPr/>
        <a:lstStyle/>
        <a:p>
          <a:pPr algn="ctr"/>
          <a:r>
            <a:rPr lang="pt-BR" b="1" dirty="0"/>
            <a:t>Usuários</a:t>
          </a:r>
        </a:p>
      </dgm:t>
    </dgm:pt>
    <dgm:pt modelId="{C91F0E02-D140-40D9-8556-4A7E51491D58}" type="parTrans" cxnId="{AA00A100-2380-4A1D-A81C-2DF17DE64DAB}">
      <dgm:prSet/>
      <dgm:spPr/>
      <dgm:t>
        <a:bodyPr/>
        <a:lstStyle/>
        <a:p>
          <a:endParaRPr lang="pt-BR"/>
        </a:p>
      </dgm:t>
    </dgm:pt>
    <dgm:pt modelId="{930428EE-04B2-4E08-823C-E46CAB25B9CB}" type="sibTrans" cxnId="{AA00A100-2380-4A1D-A81C-2DF17DE64DAB}">
      <dgm:prSet/>
      <dgm:spPr/>
      <dgm:t>
        <a:bodyPr/>
        <a:lstStyle/>
        <a:p>
          <a:endParaRPr lang="pt-BR"/>
        </a:p>
      </dgm:t>
    </dgm:pt>
    <dgm:pt modelId="{29227F8F-8AB7-4C23-947C-E5D65E829F68}">
      <dgm:prSet phldrT="[Texto]"/>
      <dgm:spPr>
        <a:solidFill>
          <a:srgbClr val="92D050"/>
        </a:solidFill>
        <a:effectLst>
          <a:glow rad="101600">
            <a:schemeClr val="accent3">
              <a:alpha val="40000"/>
            </a:schemeClr>
          </a:glow>
        </a:effectLst>
      </dgm:spPr>
      <dgm:t>
        <a:bodyPr/>
        <a:lstStyle/>
        <a:p>
          <a:pPr algn="l"/>
          <a:r>
            <a:rPr lang="pt-BR" dirty="0"/>
            <a:t>Preço e qualidade dos serviços</a:t>
          </a:r>
        </a:p>
      </dgm:t>
    </dgm:pt>
    <dgm:pt modelId="{8911BB10-FDAE-44C1-84B8-8A045E50FD00}" type="parTrans" cxnId="{ED40314D-E9B3-4D40-9225-BAB7C1955BCB}">
      <dgm:prSet/>
      <dgm:spPr/>
      <dgm:t>
        <a:bodyPr/>
        <a:lstStyle/>
        <a:p>
          <a:endParaRPr lang="pt-BR"/>
        </a:p>
      </dgm:t>
    </dgm:pt>
    <dgm:pt modelId="{1522826D-5CA2-4029-80BF-3D69189CE7D5}" type="sibTrans" cxnId="{ED40314D-E9B3-4D40-9225-BAB7C1955BCB}">
      <dgm:prSet/>
      <dgm:spPr/>
      <dgm:t>
        <a:bodyPr/>
        <a:lstStyle/>
        <a:p>
          <a:endParaRPr lang="pt-BR"/>
        </a:p>
      </dgm:t>
    </dgm:pt>
    <dgm:pt modelId="{491844B4-BD83-4350-9A7E-33BE52B4A741}">
      <dgm:prSet phldrT="[Texto]"/>
      <dgm:spPr>
        <a:solidFill>
          <a:srgbClr val="92D050"/>
        </a:solidFill>
        <a:effectLst>
          <a:glow rad="101600">
            <a:schemeClr val="accent3">
              <a:alpha val="40000"/>
            </a:schemeClr>
          </a:glow>
        </a:effectLst>
      </dgm:spPr>
      <dgm:t>
        <a:bodyPr/>
        <a:lstStyle/>
        <a:p>
          <a:pPr algn="l"/>
          <a:r>
            <a:rPr lang="pt-BR" dirty="0"/>
            <a:t>Disponibilidade e continuidade dos serviços em longo prazo;</a:t>
          </a:r>
        </a:p>
      </dgm:t>
    </dgm:pt>
    <dgm:pt modelId="{CBD42918-2E6A-4007-8282-0B8B2F0BEEA1}" type="parTrans" cxnId="{C974624D-18DF-4DE5-84EB-67692E20D17E}">
      <dgm:prSet/>
      <dgm:spPr/>
      <dgm:t>
        <a:bodyPr/>
        <a:lstStyle/>
        <a:p>
          <a:endParaRPr lang="pt-BR"/>
        </a:p>
      </dgm:t>
    </dgm:pt>
    <dgm:pt modelId="{870F5CE5-2D84-48AD-A012-2CD558989AD2}" type="sibTrans" cxnId="{C974624D-18DF-4DE5-84EB-67692E20D17E}">
      <dgm:prSet/>
      <dgm:spPr/>
      <dgm:t>
        <a:bodyPr/>
        <a:lstStyle/>
        <a:p>
          <a:endParaRPr lang="pt-BR"/>
        </a:p>
      </dgm:t>
    </dgm:pt>
    <dgm:pt modelId="{F606AEC6-5D38-4ACF-93C4-B6E750814182}">
      <dgm:prSet phldrT="[Texto]"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pt-BR" b="1" dirty="0"/>
            <a:t>Prestadoras</a:t>
          </a:r>
        </a:p>
      </dgm:t>
    </dgm:pt>
    <dgm:pt modelId="{2AF0239A-0974-42BA-9498-BCFFA24AD797}" type="parTrans" cxnId="{1D6220B6-F0E1-415B-A4D3-6D982812D864}">
      <dgm:prSet/>
      <dgm:spPr/>
      <dgm:t>
        <a:bodyPr/>
        <a:lstStyle/>
        <a:p>
          <a:endParaRPr lang="pt-BR"/>
        </a:p>
      </dgm:t>
    </dgm:pt>
    <dgm:pt modelId="{AFE823A8-5B5F-42D3-97EC-D23AA9883C9B}" type="sibTrans" cxnId="{1D6220B6-F0E1-415B-A4D3-6D982812D864}">
      <dgm:prSet/>
      <dgm:spPr/>
      <dgm:t>
        <a:bodyPr/>
        <a:lstStyle/>
        <a:p>
          <a:endParaRPr lang="pt-BR"/>
        </a:p>
      </dgm:t>
    </dgm:pt>
    <dgm:pt modelId="{7CC20042-9D86-433F-ACD8-730B6BE2D29E}">
      <dgm:prSet phldrT="[Texto]"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algn="l"/>
          <a:r>
            <a:rPr lang="pt-BR" dirty="0"/>
            <a:t>Retorno sobre investimentos</a:t>
          </a:r>
        </a:p>
      </dgm:t>
    </dgm:pt>
    <dgm:pt modelId="{C3857A11-B61B-4CBC-A8C8-003482BB740E}" type="parTrans" cxnId="{01C293EE-452B-4DA9-ACD6-3949DA41CA5A}">
      <dgm:prSet/>
      <dgm:spPr/>
      <dgm:t>
        <a:bodyPr/>
        <a:lstStyle/>
        <a:p>
          <a:endParaRPr lang="pt-BR"/>
        </a:p>
      </dgm:t>
    </dgm:pt>
    <dgm:pt modelId="{53746CC1-891B-4A15-955E-4832B98A2F01}" type="sibTrans" cxnId="{01C293EE-452B-4DA9-ACD6-3949DA41CA5A}">
      <dgm:prSet/>
      <dgm:spPr/>
      <dgm:t>
        <a:bodyPr/>
        <a:lstStyle/>
        <a:p>
          <a:endParaRPr lang="pt-BR"/>
        </a:p>
      </dgm:t>
    </dgm:pt>
    <dgm:pt modelId="{F1BCD2B2-AFD1-497A-A2AC-E3D84CF8B605}">
      <dgm:prSet phldrT="[Texto]"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algn="l"/>
          <a:r>
            <a:rPr lang="pt-BR" dirty="0"/>
            <a:t>Resiliência do mercado a longo prazo</a:t>
          </a:r>
        </a:p>
      </dgm:t>
    </dgm:pt>
    <dgm:pt modelId="{98BB02B7-EC9B-43F7-920F-76FE1DF70682}" type="parTrans" cxnId="{8AEF8877-46C3-4B70-915C-1DE6529B5095}">
      <dgm:prSet/>
      <dgm:spPr/>
      <dgm:t>
        <a:bodyPr/>
        <a:lstStyle/>
        <a:p>
          <a:endParaRPr lang="pt-BR"/>
        </a:p>
      </dgm:t>
    </dgm:pt>
    <dgm:pt modelId="{72157A17-3FB7-45B2-BFA0-960B918C6941}" type="sibTrans" cxnId="{8AEF8877-46C3-4B70-915C-1DE6529B5095}">
      <dgm:prSet/>
      <dgm:spPr/>
      <dgm:t>
        <a:bodyPr/>
        <a:lstStyle/>
        <a:p>
          <a:endParaRPr lang="pt-BR"/>
        </a:p>
      </dgm:t>
    </dgm:pt>
    <dgm:pt modelId="{34E00969-6C15-481F-965E-DAB7C713A25C}">
      <dgm:prSet phldrT="[Texto]"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algn="l"/>
          <a:r>
            <a:rPr lang="pt-BR" dirty="0"/>
            <a:t>Concorrência leal e proporcional</a:t>
          </a:r>
        </a:p>
      </dgm:t>
    </dgm:pt>
    <dgm:pt modelId="{222AECEB-1686-4888-888D-799F4FB3E9E4}" type="parTrans" cxnId="{B9992D7B-9DC8-4B55-BB2E-A64879ADB70E}">
      <dgm:prSet/>
      <dgm:spPr/>
      <dgm:t>
        <a:bodyPr/>
        <a:lstStyle/>
        <a:p>
          <a:endParaRPr lang="pt-BR"/>
        </a:p>
      </dgm:t>
    </dgm:pt>
    <dgm:pt modelId="{4C16627A-0057-4F94-9515-1C327A779D5D}" type="sibTrans" cxnId="{B9992D7B-9DC8-4B55-BB2E-A64879ADB70E}">
      <dgm:prSet/>
      <dgm:spPr/>
      <dgm:t>
        <a:bodyPr/>
        <a:lstStyle/>
        <a:p>
          <a:endParaRPr lang="pt-BR"/>
        </a:p>
      </dgm:t>
    </dgm:pt>
    <dgm:pt modelId="{15CBAED0-79A7-4708-A9C3-2A4B129AA833}">
      <dgm:prSet phldrT="[Texto]"/>
      <dgm:spPr>
        <a:solidFill>
          <a:srgbClr val="92D050"/>
        </a:solidFill>
        <a:effectLst>
          <a:glow rad="101600">
            <a:schemeClr val="accent3">
              <a:alpha val="40000"/>
            </a:schemeClr>
          </a:glow>
        </a:effectLst>
      </dgm:spPr>
      <dgm:t>
        <a:bodyPr/>
        <a:lstStyle/>
        <a:p>
          <a:pPr algn="l"/>
          <a:r>
            <a:rPr lang="pt-BR" dirty="0"/>
            <a:t>Cumprimento de contratos com as prestadoras</a:t>
          </a:r>
        </a:p>
      </dgm:t>
    </dgm:pt>
    <dgm:pt modelId="{E87DF59A-EA27-4EEE-92D0-F43A24B105ED}" type="parTrans" cxnId="{82500E95-2B7D-4A61-9518-1115EB3038AB}">
      <dgm:prSet/>
      <dgm:spPr/>
      <dgm:t>
        <a:bodyPr/>
        <a:lstStyle/>
        <a:p>
          <a:endParaRPr lang="pt-BR"/>
        </a:p>
      </dgm:t>
    </dgm:pt>
    <dgm:pt modelId="{16ED9A9D-25AE-4273-9F05-3A078ABA375F}" type="sibTrans" cxnId="{82500E95-2B7D-4A61-9518-1115EB3038AB}">
      <dgm:prSet/>
      <dgm:spPr/>
      <dgm:t>
        <a:bodyPr/>
        <a:lstStyle/>
        <a:p>
          <a:endParaRPr lang="pt-BR"/>
        </a:p>
      </dgm:t>
    </dgm:pt>
    <dgm:pt modelId="{4F240845-06D2-4EAF-AF9A-6881D2B8E738}">
      <dgm:prSet phldrT="[Texto]"/>
      <dgm:spPr>
        <a:solidFill>
          <a:schemeClr val="accent6"/>
        </a:solidFill>
        <a:effectLst>
          <a:glow rad="101600">
            <a:schemeClr val="accent6">
              <a:alpha val="40000"/>
            </a:schemeClr>
          </a:glow>
        </a:effectLst>
      </dgm:spPr>
      <dgm:t>
        <a:bodyPr/>
        <a:lstStyle/>
        <a:p>
          <a:pPr algn="l"/>
          <a:endParaRPr lang="pt-BR" dirty="0"/>
        </a:p>
      </dgm:t>
    </dgm:pt>
    <dgm:pt modelId="{64E4EFD6-35E3-424D-BA72-1012DDE24B7B}" type="parTrans" cxnId="{FB2596FB-8E09-497D-9FBB-6E29F8DD01E1}">
      <dgm:prSet/>
      <dgm:spPr/>
      <dgm:t>
        <a:bodyPr/>
        <a:lstStyle/>
        <a:p>
          <a:endParaRPr lang="pt-BR"/>
        </a:p>
      </dgm:t>
    </dgm:pt>
    <dgm:pt modelId="{E8A340D8-4664-472E-9FC9-12E3CFCCCB36}" type="sibTrans" cxnId="{FB2596FB-8E09-497D-9FBB-6E29F8DD01E1}">
      <dgm:prSet/>
      <dgm:spPr/>
      <dgm:t>
        <a:bodyPr/>
        <a:lstStyle/>
        <a:p>
          <a:endParaRPr lang="pt-BR"/>
        </a:p>
      </dgm:t>
    </dgm:pt>
    <dgm:pt modelId="{124AD2A8-940D-4C0B-AA09-5EDACD0910B5}">
      <dgm:prSet phldrT="[Texto]"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algn="l"/>
          <a:endParaRPr lang="pt-BR" dirty="0"/>
        </a:p>
      </dgm:t>
    </dgm:pt>
    <dgm:pt modelId="{F07E5F71-F07A-436F-893D-A4DFD51DEB83}" type="parTrans" cxnId="{3CDBDD18-1723-4914-88B3-DA7820C353AF}">
      <dgm:prSet/>
      <dgm:spPr/>
      <dgm:t>
        <a:bodyPr/>
        <a:lstStyle/>
        <a:p>
          <a:endParaRPr lang="pt-BR"/>
        </a:p>
      </dgm:t>
    </dgm:pt>
    <dgm:pt modelId="{3D671153-8636-44B5-947B-D130EA1B1995}" type="sibTrans" cxnId="{3CDBDD18-1723-4914-88B3-DA7820C353AF}">
      <dgm:prSet/>
      <dgm:spPr/>
      <dgm:t>
        <a:bodyPr/>
        <a:lstStyle/>
        <a:p>
          <a:endParaRPr lang="pt-BR"/>
        </a:p>
      </dgm:t>
    </dgm:pt>
    <dgm:pt modelId="{0C631F36-00EC-4368-A7B1-157D66E22719}">
      <dgm:prSet phldrT="[Texto]"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algn="l"/>
          <a:endParaRPr lang="pt-BR" dirty="0"/>
        </a:p>
      </dgm:t>
    </dgm:pt>
    <dgm:pt modelId="{AC87E345-AF3F-4C62-A98D-A2D5442FA16E}" type="parTrans" cxnId="{9D062C57-27A6-4FB2-8150-47FB97E2AE4D}">
      <dgm:prSet/>
      <dgm:spPr/>
      <dgm:t>
        <a:bodyPr/>
        <a:lstStyle/>
        <a:p>
          <a:endParaRPr lang="pt-BR"/>
        </a:p>
      </dgm:t>
    </dgm:pt>
    <dgm:pt modelId="{E6FB269D-DAFF-4196-A5E3-D64840EBB702}" type="sibTrans" cxnId="{9D062C57-27A6-4FB2-8150-47FB97E2AE4D}">
      <dgm:prSet/>
      <dgm:spPr/>
      <dgm:t>
        <a:bodyPr/>
        <a:lstStyle/>
        <a:p>
          <a:endParaRPr lang="pt-BR"/>
        </a:p>
      </dgm:t>
    </dgm:pt>
    <dgm:pt modelId="{EDEFDCA1-881B-4AB0-98CC-E94E643C357F}" type="pres">
      <dgm:prSet presAssocID="{9B267E90-8EF7-4062-BCB6-53BC9718ED48}" presName="Name0" presStyleCnt="0">
        <dgm:presLayoutVars>
          <dgm:dir/>
          <dgm:resizeHandles val="exact"/>
        </dgm:presLayoutVars>
      </dgm:prSet>
      <dgm:spPr/>
    </dgm:pt>
    <dgm:pt modelId="{1D010D6B-D409-41E3-B529-D93B473B3354}" type="pres">
      <dgm:prSet presAssocID="{BF1900A7-58A0-4538-8F3B-F4544D99F833}" presName="node" presStyleLbl="node1" presStyleIdx="0" presStyleCnt="3">
        <dgm:presLayoutVars>
          <dgm:bulletEnabled val="1"/>
        </dgm:presLayoutVars>
      </dgm:prSet>
      <dgm:spPr/>
    </dgm:pt>
    <dgm:pt modelId="{E8951836-E992-48F9-BE01-E4AE2AFB901E}" type="pres">
      <dgm:prSet presAssocID="{1199FBBF-AA0B-4306-ACD3-FC1B52960A30}" presName="sibTrans" presStyleCnt="0"/>
      <dgm:spPr/>
    </dgm:pt>
    <dgm:pt modelId="{84B1EF5F-5F19-4CAD-BA95-ED501FFB8C33}" type="pres">
      <dgm:prSet presAssocID="{2648473A-E499-4438-A76A-AA9142A67F40}" presName="node" presStyleLbl="node1" presStyleIdx="1" presStyleCnt="3" custLinFactNeighborX="-1" custLinFactNeighborY="7476">
        <dgm:presLayoutVars>
          <dgm:bulletEnabled val="1"/>
        </dgm:presLayoutVars>
      </dgm:prSet>
      <dgm:spPr/>
    </dgm:pt>
    <dgm:pt modelId="{8F37B5B1-CE05-4364-BEAE-8F467D2FFA57}" type="pres">
      <dgm:prSet presAssocID="{930428EE-04B2-4E08-823C-E46CAB25B9CB}" presName="sibTrans" presStyleCnt="0"/>
      <dgm:spPr/>
    </dgm:pt>
    <dgm:pt modelId="{A5025CF9-E6D1-4E6C-A94C-3136B56B4DDE}" type="pres">
      <dgm:prSet presAssocID="{F606AEC6-5D38-4ACF-93C4-B6E750814182}" presName="node" presStyleLbl="node1" presStyleIdx="2" presStyleCnt="3">
        <dgm:presLayoutVars>
          <dgm:bulletEnabled val="1"/>
        </dgm:presLayoutVars>
      </dgm:prSet>
      <dgm:spPr/>
    </dgm:pt>
  </dgm:ptLst>
  <dgm:cxnLst>
    <dgm:cxn modelId="{49CAEBF6-52C3-408F-9988-FE2C2E694407}" type="presOf" srcId="{F1BCD2B2-AFD1-497A-A2AC-E3D84CF8B605}" destId="{A5025CF9-E6D1-4E6C-A94C-3136B56B4DDE}" srcOrd="0" destOrd="5" presId="urn:microsoft.com/office/officeart/2005/8/layout/hList6"/>
    <dgm:cxn modelId="{8AEF8877-46C3-4B70-915C-1DE6529B5095}" srcId="{F606AEC6-5D38-4ACF-93C4-B6E750814182}" destId="{F1BCD2B2-AFD1-497A-A2AC-E3D84CF8B605}" srcOrd="4" destOrd="0" parTransId="{98BB02B7-EC9B-43F7-920F-76FE1DF70682}" sibTransId="{72157A17-3FB7-45B2-BFA0-960B918C6941}"/>
    <dgm:cxn modelId="{66E67353-961E-40F7-83CC-04B29F8AE533}" type="presOf" srcId="{7CC20042-9D86-433F-ACD8-730B6BE2D29E}" destId="{A5025CF9-E6D1-4E6C-A94C-3136B56B4DDE}" srcOrd="0" destOrd="1" presId="urn:microsoft.com/office/officeart/2005/8/layout/hList6"/>
    <dgm:cxn modelId="{32EFF9C9-F8C6-4423-89CF-5F29154B1ACC}" srcId="{BF1900A7-58A0-4538-8F3B-F4544D99F833}" destId="{B55F6A22-06CD-4C4C-B0DC-FA96E9DABCFC}" srcOrd="2" destOrd="0" parTransId="{2FC05198-3974-44F9-8DB6-2A6EDCAD95D4}" sibTransId="{A3C2B820-1B8D-411E-B5E1-C4E88A72F959}"/>
    <dgm:cxn modelId="{7CD40BD2-472F-4ED0-8C56-11B901548D61}" type="presOf" srcId="{4F240845-06D2-4EAF-AF9A-6881D2B8E738}" destId="{1D010D6B-D409-41E3-B529-D93B473B3354}" srcOrd="0" destOrd="2" presId="urn:microsoft.com/office/officeart/2005/8/layout/hList6"/>
    <dgm:cxn modelId="{82500E95-2B7D-4A61-9518-1115EB3038AB}" srcId="{2648473A-E499-4438-A76A-AA9142A67F40}" destId="{15CBAED0-79A7-4708-A9C3-2A4B129AA833}" srcOrd="2" destOrd="0" parTransId="{E87DF59A-EA27-4EEE-92D0-F43A24B105ED}" sibTransId="{16ED9A9D-25AE-4273-9F05-3A078ABA375F}"/>
    <dgm:cxn modelId="{88E3996C-AA61-4521-9EE8-728768BDEA70}" type="presOf" srcId="{29227F8F-8AB7-4C23-947C-E5D65E829F68}" destId="{84B1EF5F-5F19-4CAD-BA95-ED501FFB8C33}" srcOrd="0" destOrd="1" presId="urn:microsoft.com/office/officeart/2005/8/layout/hList6"/>
    <dgm:cxn modelId="{4A713F68-74E2-4027-876D-2670B4BCD3A6}" type="presOf" srcId="{9B267E90-8EF7-4062-BCB6-53BC9718ED48}" destId="{EDEFDCA1-881B-4AB0-98CC-E94E643C357F}" srcOrd="0" destOrd="0" presId="urn:microsoft.com/office/officeart/2005/8/layout/hList6"/>
    <dgm:cxn modelId="{4C68E1DE-607B-4EA8-9399-D6743F7F89EC}" type="presOf" srcId="{B55F6A22-06CD-4C4C-B0DC-FA96E9DABCFC}" destId="{1D010D6B-D409-41E3-B529-D93B473B3354}" srcOrd="0" destOrd="3" presId="urn:microsoft.com/office/officeart/2005/8/layout/hList6"/>
    <dgm:cxn modelId="{9D062C57-27A6-4FB2-8150-47FB97E2AE4D}" srcId="{F606AEC6-5D38-4ACF-93C4-B6E750814182}" destId="{0C631F36-00EC-4368-A7B1-157D66E22719}" srcOrd="3" destOrd="0" parTransId="{AC87E345-AF3F-4C62-A98D-A2D5442FA16E}" sibTransId="{E6FB269D-DAFF-4196-A5E3-D64840EBB702}"/>
    <dgm:cxn modelId="{A3427F95-29A9-4686-883F-360C2D3AB553}" type="presOf" srcId="{0C631F36-00EC-4368-A7B1-157D66E22719}" destId="{A5025CF9-E6D1-4E6C-A94C-3136B56B4DDE}" srcOrd="0" destOrd="4" presId="urn:microsoft.com/office/officeart/2005/8/layout/hList6"/>
    <dgm:cxn modelId="{ED40314D-E9B3-4D40-9225-BAB7C1955BCB}" srcId="{2648473A-E499-4438-A76A-AA9142A67F40}" destId="{29227F8F-8AB7-4C23-947C-E5D65E829F68}" srcOrd="0" destOrd="0" parTransId="{8911BB10-FDAE-44C1-84B8-8A045E50FD00}" sibTransId="{1522826D-5CA2-4029-80BF-3D69189CE7D5}"/>
    <dgm:cxn modelId="{CDA4E759-EE36-4698-9450-5B7BAA4C980D}" type="presOf" srcId="{491844B4-BD83-4350-9A7E-33BE52B4A741}" destId="{84B1EF5F-5F19-4CAD-BA95-ED501FFB8C33}" srcOrd="0" destOrd="2" presId="urn:microsoft.com/office/officeart/2005/8/layout/hList6"/>
    <dgm:cxn modelId="{1D6220B6-F0E1-415B-A4D3-6D982812D864}" srcId="{9B267E90-8EF7-4062-BCB6-53BC9718ED48}" destId="{F606AEC6-5D38-4ACF-93C4-B6E750814182}" srcOrd="2" destOrd="0" parTransId="{2AF0239A-0974-42BA-9498-BCFFA24AD797}" sibTransId="{AFE823A8-5B5F-42D3-97EC-D23AA9883C9B}"/>
    <dgm:cxn modelId="{3CDBDD18-1723-4914-88B3-DA7820C353AF}" srcId="{F606AEC6-5D38-4ACF-93C4-B6E750814182}" destId="{124AD2A8-940D-4C0B-AA09-5EDACD0910B5}" srcOrd="1" destOrd="0" parTransId="{F07E5F71-F07A-436F-893D-A4DFD51DEB83}" sibTransId="{3D671153-8636-44B5-947B-D130EA1B1995}"/>
    <dgm:cxn modelId="{FED33BFF-8EDF-467C-8462-871DA5A9093B}" srcId="{BF1900A7-58A0-4538-8F3B-F4544D99F833}" destId="{4F9DC909-6924-42ED-B66D-8F95B7D95275}" srcOrd="0" destOrd="0" parTransId="{48EF37B8-437B-41A2-80A5-60704D0ECDC7}" sibTransId="{0204AC79-232F-473A-AF52-4C09BACB4D68}"/>
    <dgm:cxn modelId="{01C293EE-452B-4DA9-ACD6-3949DA41CA5A}" srcId="{F606AEC6-5D38-4ACF-93C4-B6E750814182}" destId="{7CC20042-9D86-433F-ACD8-730B6BE2D29E}" srcOrd="0" destOrd="0" parTransId="{C3857A11-B61B-4CBC-A8C8-003482BB740E}" sibTransId="{53746CC1-891B-4A15-955E-4832B98A2F01}"/>
    <dgm:cxn modelId="{B9992D7B-9DC8-4B55-BB2E-A64879ADB70E}" srcId="{F606AEC6-5D38-4ACF-93C4-B6E750814182}" destId="{34E00969-6C15-481F-965E-DAB7C713A25C}" srcOrd="2" destOrd="0" parTransId="{222AECEB-1686-4888-888D-799F4FB3E9E4}" sibTransId="{4C16627A-0057-4F94-9515-1C327A779D5D}"/>
    <dgm:cxn modelId="{FB2596FB-8E09-497D-9FBB-6E29F8DD01E1}" srcId="{BF1900A7-58A0-4538-8F3B-F4544D99F833}" destId="{4F240845-06D2-4EAF-AF9A-6881D2B8E738}" srcOrd="1" destOrd="0" parTransId="{64E4EFD6-35E3-424D-BA72-1012DDE24B7B}" sibTransId="{E8A340D8-4664-472E-9FC9-12E3CFCCCB36}"/>
    <dgm:cxn modelId="{C974624D-18DF-4DE5-84EB-67692E20D17E}" srcId="{2648473A-E499-4438-A76A-AA9142A67F40}" destId="{491844B4-BD83-4350-9A7E-33BE52B4A741}" srcOrd="1" destOrd="0" parTransId="{CBD42918-2E6A-4007-8282-0B8B2F0BEEA1}" sibTransId="{870F5CE5-2D84-48AD-A012-2CD558989AD2}"/>
    <dgm:cxn modelId="{01E1CDEA-1BED-4C7D-AD60-F938ED60959F}" type="presOf" srcId="{4F9DC909-6924-42ED-B66D-8F95B7D95275}" destId="{1D010D6B-D409-41E3-B529-D93B473B3354}" srcOrd="0" destOrd="1" presId="urn:microsoft.com/office/officeart/2005/8/layout/hList6"/>
    <dgm:cxn modelId="{B1718562-3243-4FA1-8E19-FF481D655DC6}" type="presOf" srcId="{34E00969-6C15-481F-965E-DAB7C713A25C}" destId="{A5025CF9-E6D1-4E6C-A94C-3136B56B4DDE}" srcOrd="0" destOrd="3" presId="urn:microsoft.com/office/officeart/2005/8/layout/hList6"/>
    <dgm:cxn modelId="{F37E5B3E-E83E-4D6C-BDB8-EF25C30D27C6}" type="presOf" srcId="{BF1900A7-58A0-4538-8F3B-F4544D99F833}" destId="{1D010D6B-D409-41E3-B529-D93B473B3354}" srcOrd="0" destOrd="0" presId="urn:microsoft.com/office/officeart/2005/8/layout/hList6"/>
    <dgm:cxn modelId="{46D18D25-248E-48E3-B5B1-E6B28B17FE14}" type="presOf" srcId="{F606AEC6-5D38-4ACF-93C4-B6E750814182}" destId="{A5025CF9-E6D1-4E6C-A94C-3136B56B4DDE}" srcOrd="0" destOrd="0" presId="urn:microsoft.com/office/officeart/2005/8/layout/hList6"/>
    <dgm:cxn modelId="{B7BF0FF8-3AEC-4913-9424-AD3A9CC09821}" srcId="{9B267E90-8EF7-4062-BCB6-53BC9718ED48}" destId="{BF1900A7-58A0-4538-8F3B-F4544D99F833}" srcOrd="0" destOrd="0" parTransId="{3A000A3F-3C5B-4E9D-B009-363A8E03DC00}" sibTransId="{1199FBBF-AA0B-4306-ACD3-FC1B52960A30}"/>
    <dgm:cxn modelId="{AA00A100-2380-4A1D-A81C-2DF17DE64DAB}" srcId="{9B267E90-8EF7-4062-BCB6-53BC9718ED48}" destId="{2648473A-E499-4438-A76A-AA9142A67F40}" srcOrd="1" destOrd="0" parTransId="{C91F0E02-D140-40D9-8556-4A7E51491D58}" sibTransId="{930428EE-04B2-4E08-823C-E46CAB25B9CB}"/>
    <dgm:cxn modelId="{71EB7618-4460-4AAF-A25D-B5A6FE762F2E}" type="presOf" srcId="{15CBAED0-79A7-4708-A9C3-2A4B129AA833}" destId="{84B1EF5F-5F19-4CAD-BA95-ED501FFB8C33}" srcOrd="0" destOrd="3" presId="urn:microsoft.com/office/officeart/2005/8/layout/hList6"/>
    <dgm:cxn modelId="{594F7F59-08E1-46D8-968E-7680BDA6E4EF}" type="presOf" srcId="{124AD2A8-940D-4C0B-AA09-5EDACD0910B5}" destId="{A5025CF9-E6D1-4E6C-A94C-3136B56B4DDE}" srcOrd="0" destOrd="2" presId="urn:microsoft.com/office/officeart/2005/8/layout/hList6"/>
    <dgm:cxn modelId="{941B07E5-45C4-4204-AB9E-4F21AC306897}" type="presOf" srcId="{2648473A-E499-4438-A76A-AA9142A67F40}" destId="{84B1EF5F-5F19-4CAD-BA95-ED501FFB8C33}" srcOrd="0" destOrd="0" presId="urn:microsoft.com/office/officeart/2005/8/layout/hList6"/>
    <dgm:cxn modelId="{4DD483A5-9341-4E8C-862A-3B17071F993B}" type="presParOf" srcId="{EDEFDCA1-881B-4AB0-98CC-E94E643C357F}" destId="{1D010D6B-D409-41E3-B529-D93B473B3354}" srcOrd="0" destOrd="0" presId="urn:microsoft.com/office/officeart/2005/8/layout/hList6"/>
    <dgm:cxn modelId="{7D3B6752-ED28-42C7-AEBC-0B3D1C1AACBE}" type="presParOf" srcId="{EDEFDCA1-881B-4AB0-98CC-E94E643C357F}" destId="{E8951836-E992-48F9-BE01-E4AE2AFB901E}" srcOrd="1" destOrd="0" presId="urn:microsoft.com/office/officeart/2005/8/layout/hList6"/>
    <dgm:cxn modelId="{CFA343B2-0EC3-471F-AFE0-C460F6F511B4}" type="presParOf" srcId="{EDEFDCA1-881B-4AB0-98CC-E94E643C357F}" destId="{84B1EF5F-5F19-4CAD-BA95-ED501FFB8C33}" srcOrd="2" destOrd="0" presId="urn:microsoft.com/office/officeart/2005/8/layout/hList6"/>
    <dgm:cxn modelId="{355F1002-823E-431C-A36A-781A2218E75E}" type="presParOf" srcId="{EDEFDCA1-881B-4AB0-98CC-E94E643C357F}" destId="{8F37B5B1-CE05-4364-BEAE-8F467D2FFA57}" srcOrd="3" destOrd="0" presId="urn:microsoft.com/office/officeart/2005/8/layout/hList6"/>
    <dgm:cxn modelId="{BAEA1C33-C452-4809-AE9D-074D37990863}" type="presParOf" srcId="{EDEFDCA1-881B-4AB0-98CC-E94E643C357F}" destId="{A5025CF9-E6D1-4E6C-A94C-3136B56B4DDE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B731B22-CA67-4B9E-83B2-4F24D6A61ADE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BBE2D6B-DB55-43C4-B8AC-56F4F7AE5CE3}">
      <dgm:prSet phldrT="[Texto]" phldr="1"/>
      <dgm:spPr/>
      <dgm:t>
        <a:bodyPr/>
        <a:lstStyle/>
        <a:p>
          <a:endParaRPr lang="pt-BR" dirty="0"/>
        </a:p>
      </dgm:t>
    </dgm:pt>
    <dgm:pt modelId="{86E4499E-4073-45F5-A7A7-32A1EF953F98}" type="parTrans" cxnId="{393E7805-093F-4135-9DDA-5213A90BB449}">
      <dgm:prSet/>
      <dgm:spPr/>
      <dgm:t>
        <a:bodyPr/>
        <a:lstStyle/>
        <a:p>
          <a:endParaRPr lang="pt-BR"/>
        </a:p>
      </dgm:t>
    </dgm:pt>
    <dgm:pt modelId="{CF9C6A7A-FBA6-4F35-872B-F32C2C130519}" type="sibTrans" cxnId="{393E7805-093F-4135-9DDA-5213A90BB449}">
      <dgm:prSet/>
      <dgm:spPr/>
      <dgm:t>
        <a:bodyPr/>
        <a:lstStyle/>
        <a:p>
          <a:endParaRPr lang="pt-BR"/>
        </a:p>
      </dgm:t>
    </dgm:pt>
    <dgm:pt modelId="{AFEC33A7-1CA3-42A2-88CE-E512120EBEFD}">
      <dgm:prSet phldrT="[Texto]"/>
      <dgm:spPr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pt-BR" dirty="0"/>
            <a:t>Prestadoras</a:t>
          </a:r>
        </a:p>
      </dgm:t>
    </dgm:pt>
    <dgm:pt modelId="{709B4DE5-3040-4D71-9668-7DAC13F287B0}" type="parTrans" cxnId="{B56FEBEF-2B96-42F7-8E77-1B98A67F4ABD}">
      <dgm:prSet/>
      <dgm:spPr>
        <a:ln w="82550">
          <a:solidFill>
            <a:schemeClr val="accent6">
              <a:alpha val="80000"/>
            </a:schemeClr>
          </a:solidFill>
          <a:miter lim="800000"/>
          <a:headEnd type="triangle"/>
          <a:tailEnd type="triangle"/>
        </a:ln>
        <a:effectLst>
          <a:glow rad="635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endParaRPr lang="pt-BR"/>
        </a:p>
      </dgm:t>
    </dgm:pt>
    <dgm:pt modelId="{7EF4A8E5-1AB2-49C8-97CC-793E10B3BD07}" type="sibTrans" cxnId="{B56FEBEF-2B96-42F7-8E77-1B98A67F4ABD}">
      <dgm:prSet/>
      <dgm:spPr/>
      <dgm:t>
        <a:bodyPr/>
        <a:lstStyle/>
        <a:p>
          <a:endParaRPr lang="pt-BR"/>
        </a:p>
      </dgm:t>
    </dgm:pt>
    <dgm:pt modelId="{71A45566-8DC8-4C8B-91F2-1B8329873BA1}">
      <dgm:prSet phldrT="[Texto]"/>
      <dgm:spPr>
        <a:solidFill>
          <a:schemeClr val="accent3"/>
        </a:solidFill>
        <a:effectLst>
          <a:glow rad="63500">
            <a:schemeClr val="accent3">
              <a:alpha val="40000"/>
            </a:schemeClr>
          </a:glow>
        </a:effectLst>
      </dgm:spPr>
      <dgm:t>
        <a:bodyPr/>
        <a:lstStyle/>
        <a:p>
          <a:r>
            <a:rPr lang="pt-BR" dirty="0"/>
            <a:t>Usuários</a:t>
          </a:r>
        </a:p>
      </dgm:t>
    </dgm:pt>
    <dgm:pt modelId="{344FBDD2-AAEC-4C97-AB6D-239B9F80D311}" type="parTrans" cxnId="{8D4C02EE-9FD4-471C-B43E-5B8C4B9729D0}">
      <dgm:prSet/>
      <dgm:spPr>
        <a:ln w="82550">
          <a:solidFill>
            <a:schemeClr val="accent6">
              <a:alpha val="80000"/>
            </a:schemeClr>
          </a:solidFill>
          <a:miter lim="800000"/>
          <a:headEnd type="triangle"/>
          <a:tailEnd type="triangle"/>
        </a:ln>
        <a:effectLst>
          <a:glow rad="635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endParaRPr lang="pt-BR"/>
        </a:p>
      </dgm:t>
    </dgm:pt>
    <dgm:pt modelId="{D5425D24-15EC-47BA-B2D1-60EF1380F9E6}" type="sibTrans" cxnId="{8D4C02EE-9FD4-471C-B43E-5B8C4B9729D0}">
      <dgm:prSet/>
      <dgm:spPr/>
      <dgm:t>
        <a:bodyPr/>
        <a:lstStyle/>
        <a:p>
          <a:endParaRPr lang="pt-BR"/>
        </a:p>
      </dgm:t>
    </dgm:pt>
    <dgm:pt modelId="{BFA6F5E9-4A39-4932-BF92-37AE0D81AB86}">
      <dgm:prSet phldrT="[Texto]" phldr="1"/>
      <dgm:spPr>
        <a:noFill/>
        <a:ln>
          <a:noFill/>
        </a:ln>
      </dgm:spPr>
      <dgm:t>
        <a:bodyPr/>
        <a:lstStyle/>
        <a:p>
          <a:endParaRPr lang="pt-BR" dirty="0"/>
        </a:p>
      </dgm:t>
    </dgm:pt>
    <dgm:pt modelId="{B8F19FEF-0575-463E-AC23-437D2BE6B320}" type="sibTrans" cxnId="{CD63E8BF-67C7-496A-AE70-F4E6F3190E2F}">
      <dgm:prSet/>
      <dgm:spPr/>
      <dgm:t>
        <a:bodyPr/>
        <a:lstStyle/>
        <a:p>
          <a:endParaRPr lang="pt-BR"/>
        </a:p>
      </dgm:t>
    </dgm:pt>
    <dgm:pt modelId="{13A7C2F4-3E7B-44A6-A36F-EEBEB3C8532E}" type="parTrans" cxnId="{CD63E8BF-67C7-496A-AE70-F4E6F3190E2F}">
      <dgm:prSet/>
      <dgm:spPr>
        <a:ln>
          <a:noFill/>
        </a:ln>
      </dgm:spPr>
      <dgm:t>
        <a:bodyPr/>
        <a:lstStyle/>
        <a:p>
          <a:endParaRPr lang="pt-BR"/>
        </a:p>
      </dgm:t>
    </dgm:pt>
    <dgm:pt modelId="{06463BAB-44A7-45FD-AA39-B486C29BA748}" type="pres">
      <dgm:prSet presAssocID="{EB731B22-CA67-4B9E-83B2-4F24D6A61AD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BC9E10FC-9A2A-4D0F-868E-E76478282562}" type="pres">
      <dgm:prSet presAssocID="{2BBE2D6B-DB55-43C4-B8AC-56F4F7AE5CE3}" presName="singleCycle" presStyleCnt="0"/>
      <dgm:spPr/>
    </dgm:pt>
    <dgm:pt modelId="{26A3213C-E226-4630-AEB5-8744CB4D8AF6}" type="pres">
      <dgm:prSet presAssocID="{2BBE2D6B-DB55-43C4-B8AC-56F4F7AE5CE3}" presName="singleCenter" presStyleLbl="node1" presStyleIdx="0" presStyleCnt="4" custLinFactNeighborX="-987" custLinFactNeighborY="-39426">
        <dgm:presLayoutVars>
          <dgm:chMax val="7"/>
          <dgm:chPref val="7"/>
        </dgm:presLayoutVars>
      </dgm:prSet>
      <dgm:spPr/>
    </dgm:pt>
    <dgm:pt modelId="{86668317-A509-4C68-9D2B-81D660C5411C}" type="pres">
      <dgm:prSet presAssocID="{13A7C2F4-3E7B-44A6-A36F-EEBEB3C8532E}" presName="Name56" presStyleLbl="parChTrans1D2" presStyleIdx="0" presStyleCnt="3"/>
      <dgm:spPr/>
    </dgm:pt>
    <dgm:pt modelId="{F3313D7A-CC72-4010-AB25-30D7B21F1B1D}" type="pres">
      <dgm:prSet presAssocID="{BFA6F5E9-4A39-4932-BF92-37AE0D81AB86}" presName="text0" presStyleLbl="node1" presStyleIdx="1" presStyleCnt="4" custRadScaleRad="155306" custRadScaleInc="-98858">
        <dgm:presLayoutVars>
          <dgm:bulletEnabled val="1"/>
        </dgm:presLayoutVars>
      </dgm:prSet>
      <dgm:spPr/>
    </dgm:pt>
    <dgm:pt modelId="{35B802B5-1740-47AB-8890-0DEEEFFB844F}" type="pres">
      <dgm:prSet presAssocID="{709B4DE5-3040-4D71-9668-7DAC13F287B0}" presName="Name56" presStyleLbl="parChTrans1D2" presStyleIdx="1" presStyleCnt="3"/>
      <dgm:spPr/>
    </dgm:pt>
    <dgm:pt modelId="{F352D2AF-7AC0-403F-90BF-B26D2B0B5F6A}" type="pres">
      <dgm:prSet presAssocID="{AFEC33A7-1CA3-42A2-88CE-E512120EBEFD}" presName="text0" presStyleLbl="node1" presStyleIdx="2" presStyleCnt="4" custScaleX="156514" custScaleY="127241">
        <dgm:presLayoutVars>
          <dgm:bulletEnabled val="1"/>
        </dgm:presLayoutVars>
      </dgm:prSet>
      <dgm:spPr/>
    </dgm:pt>
    <dgm:pt modelId="{F8BB95A1-AF27-4AF0-9A1A-0BDA14982C03}" type="pres">
      <dgm:prSet presAssocID="{344FBDD2-AAEC-4C97-AB6D-239B9F80D311}" presName="Name56" presStyleLbl="parChTrans1D2" presStyleIdx="2" presStyleCnt="3"/>
      <dgm:spPr/>
    </dgm:pt>
    <dgm:pt modelId="{3B940488-95BA-4DCB-A136-CF1021BACD39}" type="pres">
      <dgm:prSet presAssocID="{71A45566-8DC8-4C8B-91F2-1B8329873BA1}" presName="text0" presStyleLbl="node1" presStyleIdx="3" presStyleCnt="4" custScaleX="156881" custScaleY="122820">
        <dgm:presLayoutVars>
          <dgm:bulletEnabled val="1"/>
        </dgm:presLayoutVars>
      </dgm:prSet>
      <dgm:spPr/>
    </dgm:pt>
  </dgm:ptLst>
  <dgm:cxnLst>
    <dgm:cxn modelId="{B464C0A9-9A02-498E-8983-67457A780F43}" type="presOf" srcId="{13A7C2F4-3E7B-44A6-A36F-EEBEB3C8532E}" destId="{86668317-A509-4C68-9D2B-81D660C5411C}" srcOrd="0" destOrd="0" presId="urn:microsoft.com/office/officeart/2008/layout/RadialCluster"/>
    <dgm:cxn modelId="{7E14262B-C2C3-48B7-8091-DBD458690EE5}" type="presOf" srcId="{EB731B22-CA67-4B9E-83B2-4F24D6A61ADE}" destId="{06463BAB-44A7-45FD-AA39-B486C29BA748}" srcOrd="0" destOrd="0" presId="urn:microsoft.com/office/officeart/2008/layout/RadialCluster"/>
    <dgm:cxn modelId="{B56FEBEF-2B96-42F7-8E77-1B98A67F4ABD}" srcId="{2BBE2D6B-DB55-43C4-B8AC-56F4F7AE5CE3}" destId="{AFEC33A7-1CA3-42A2-88CE-E512120EBEFD}" srcOrd="1" destOrd="0" parTransId="{709B4DE5-3040-4D71-9668-7DAC13F287B0}" sibTransId="{7EF4A8E5-1AB2-49C8-97CC-793E10B3BD07}"/>
    <dgm:cxn modelId="{393E7805-093F-4135-9DDA-5213A90BB449}" srcId="{EB731B22-CA67-4B9E-83B2-4F24D6A61ADE}" destId="{2BBE2D6B-DB55-43C4-B8AC-56F4F7AE5CE3}" srcOrd="0" destOrd="0" parTransId="{86E4499E-4073-45F5-A7A7-32A1EF953F98}" sibTransId="{CF9C6A7A-FBA6-4F35-872B-F32C2C130519}"/>
    <dgm:cxn modelId="{CD63E8BF-67C7-496A-AE70-F4E6F3190E2F}" srcId="{2BBE2D6B-DB55-43C4-B8AC-56F4F7AE5CE3}" destId="{BFA6F5E9-4A39-4932-BF92-37AE0D81AB86}" srcOrd="0" destOrd="0" parTransId="{13A7C2F4-3E7B-44A6-A36F-EEBEB3C8532E}" sibTransId="{B8F19FEF-0575-463E-AC23-437D2BE6B320}"/>
    <dgm:cxn modelId="{03FCA50F-F42E-4025-AF4D-D06BF73FC8D4}" type="presOf" srcId="{AFEC33A7-1CA3-42A2-88CE-E512120EBEFD}" destId="{F352D2AF-7AC0-403F-90BF-B26D2B0B5F6A}" srcOrd="0" destOrd="0" presId="urn:microsoft.com/office/officeart/2008/layout/RadialCluster"/>
    <dgm:cxn modelId="{BF868D84-D67C-482B-AEAB-2999C1571953}" type="presOf" srcId="{2BBE2D6B-DB55-43C4-B8AC-56F4F7AE5CE3}" destId="{26A3213C-E226-4630-AEB5-8744CB4D8AF6}" srcOrd="0" destOrd="0" presId="urn:microsoft.com/office/officeart/2008/layout/RadialCluster"/>
    <dgm:cxn modelId="{8D4C02EE-9FD4-471C-B43E-5B8C4B9729D0}" srcId="{2BBE2D6B-DB55-43C4-B8AC-56F4F7AE5CE3}" destId="{71A45566-8DC8-4C8B-91F2-1B8329873BA1}" srcOrd="2" destOrd="0" parTransId="{344FBDD2-AAEC-4C97-AB6D-239B9F80D311}" sibTransId="{D5425D24-15EC-47BA-B2D1-60EF1380F9E6}"/>
    <dgm:cxn modelId="{76074764-FCD0-4B55-89B6-95DA34D9569C}" type="presOf" srcId="{BFA6F5E9-4A39-4932-BF92-37AE0D81AB86}" destId="{F3313D7A-CC72-4010-AB25-30D7B21F1B1D}" srcOrd="0" destOrd="0" presId="urn:microsoft.com/office/officeart/2008/layout/RadialCluster"/>
    <dgm:cxn modelId="{57AF12C9-9AB7-4B57-9C3E-09FC9F20A366}" type="presOf" srcId="{344FBDD2-AAEC-4C97-AB6D-239B9F80D311}" destId="{F8BB95A1-AF27-4AF0-9A1A-0BDA14982C03}" srcOrd="0" destOrd="0" presId="urn:microsoft.com/office/officeart/2008/layout/RadialCluster"/>
    <dgm:cxn modelId="{24C6E8D2-DCEE-4CE0-8175-2F2B2D7F8B32}" type="presOf" srcId="{71A45566-8DC8-4C8B-91F2-1B8329873BA1}" destId="{3B940488-95BA-4DCB-A136-CF1021BACD39}" srcOrd="0" destOrd="0" presId="urn:microsoft.com/office/officeart/2008/layout/RadialCluster"/>
    <dgm:cxn modelId="{C929A4EA-0001-4F0F-B844-7BE838E3341E}" type="presOf" srcId="{709B4DE5-3040-4D71-9668-7DAC13F287B0}" destId="{35B802B5-1740-47AB-8890-0DEEEFFB844F}" srcOrd="0" destOrd="0" presId="urn:microsoft.com/office/officeart/2008/layout/RadialCluster"/>
    <dgm:cxn modelId="{653689C2-97A0-457B-9C72-7D7822D0CE4F}" type="presParOf" srcId="{06463BAB-44A7-45FD-AA39-B486C29BA748}" destId="{BC9E10FC-9A2A-4D0F-868E-E76478282562}" srcOrd="0" destOrd="0" presId="urn:microsoft.com/office/officeart/2008/layout/RadialCluster"/>
    <dgm:cxn modelId="{664EFF8A-D168-4999-AE7E-818BE666A19F}" type="presParOf" srcId="{BC9E10FC-9A2A-4D0F-868E-E76478282562}" destId="{26A3213C-E226-4630-AEB5-8744CB4D8AF6}" srcOrd="0" destOrd="0" presId="urn:microsoft.com/office/officeart/2008/layout/RadialCluster"/>
    <dgm:cxn modelId="{95FEB2C7-7941-4F88-A5C4-50E108806FE2}" type="presParOf" srcId="{BC9E10FC-9A2A-4D0F-868E-E76478282562}" destId="{86668317-A509-4C68-9D2B-81D660C5411C}" srcOrd="1" destOrd="0" presId="urn:microsoft.com/office/officeart/2008/layout/RadialCluster"/>
    <dgm:cxn modelId="{EDE48948-C48E-4CA8-8F52-97C56F03D63E}" type="presParOf" srcId="{BC9E10FC-9A2A-4D0F-868E-E76478282562}" destId="{F3313D7A-CC72-4010-AB25-30D7B21F1B1D}" srcOrd="2" destOrd="0" presId="urn:microsoft.com/office/officeart/2008/layout/RadialCluster"/>
    <dgm:cxn modelId="{E1EA515A-2944-46B4-9216-83BC9C84AC5C}" type="presParOf" srcId="{BC9E10FC-9A2A-4D0F-868E-E76478282562}" destId="{35B802B5-1740-47AB-8890-0DEEEFFB844F}" srcOrd="3" destOrd="0" presId="urn:microsoft.com/office/officeart/2008/layout/RadialCluster"/>
    <dgm:cxn modelId="{6B499B02-9D33-494E-8DD3-168A8DEA58BD}" type="presParOf" srcId="{BC9E10FC-9A2A-4D0F-868E-E76478282562}" destId="{F352D2AF-7AC0-403F-90BF-B26D2B0B5F6A}" srcOrd="4" destOrd="0" presId="urn:microsoft.com/office/officeart/2008/layout/RadialCluster"/>
    <dgm:cxn modelId="{02652B2C-CFD2-45FD-889A-55DAA1B59CBD}" type="presParOf" srcId="{BC9E10FC-9A2A-4D0F-868E-E76478282562}" destId="{F8BB95A1-AF27-4AF0-9A1A-0BDA14982C03}" srcOrd="5" destOrd="0" presId="urn:microsoft.com/office/officeart/2008/layout/RadialCluster"/>
    <dgm:cxn modelId="{B8ABEC84-3E0C-482D-B0A3-36E62401A049}" type="presParOf" srcId="{BC9E10FC-9A2A-4D0F-868E-E76478282562}" destId="{3B940488-95BA-4DCB-A136-CF1021BACD39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0FEC301-F64A-4D1A-8802-B02178F0409C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EAA0687-494F-4E43-A92B-003B6FCADF0B}">
      <dgm:prSet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pt-BR" b="1"/>
            <a:t>Superintendência de Relações com os Consumidores - SRC;</a:t>
          </a:r>
          <a:endParaRPr lang="pt-BR"/>
        </a:p>
      </dgm:t>
    </dgm:pt>
    <dgm:pt modelId="{9D5A2931-75AE-457F-931B-0BEBD6E3C244}" type="parTrans" cxnId="{A26A1462-E5B5-435A-81B8-E4CCEC6CF632}">
      <dgm:prSet/>
      <dgm:spPr/>
      <dgm:t>
        <a:bodyPr/>
        <a:lstStyle/>
        <a:p>
          <a:endParaRPr lang="pt-BR"/>
        </a:p>
      </dgm:t>
    </dgm:pt>
    <dgm:pt modelId="{0CA895FF-0534-4D2E-A20E-0056D70A15AC}" type="sibTrans" cxnId="{A26A1462-E5B5-435A-81B8-E4CCEC6CF632}">
      <dgm:prSet/>
      <dgm:spPr>
        <a:ln>
          <a:noFill/>
        </a:ln>
      </dgm:spPr>
      <dgm:t>
        <a:bodyPr/>
        <a:lstStyle/>
        <a:p>
          <a:endParaRPr lang="pt-BR"/>
        </a:p>
      </dgm:t>
    </dgm:pt>
    <dgm:pt modelId="{70202937-8960-411A-8017-5C438257F847}">
      <dgm:prSet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pt-BR" b="1"/>
            <a:t>Regulamento Geral de Direitos do Consumidor de Serviços de Telecomunicações – RGC;</a:t>
          </a:r>
          <a:endParaRPr lang="pt-BR"/>
        </a:p>
      </dgm:t>
    </dgm:pt>
    <dgm:pt modelId="{F6909F24-BDF7-48EF-BB77-EE4CF30414B1}" type="parTrans" cxnId="{14A5BEFD-EDA7-48F5-A67D-F2FE600796F9}">
      <dgm:prSet/>
      <dgm:spPr/>
      <dgm:t>
        <a:bodyPr/>
        <a:lstStyle/>
        <a:p>
          <a:endParaRPr lang="pt-BR"/>
        </a:p>
      </dgm:t>
    </dgm:pt>
    <dgm:pt modelId="{2D6F82F2-068A-404F-BF10-4741B0496745}" type="sibTrans" cxnId="{14A5BEFD-EDA7-48F5-A67D-F2FE600796F9}">
      <dgm:prSet/>
      <dgm:spPr>
        <a:ln>
          <a:noFill/>
        </a:ln>
      </dgm:spPr>
      <dgm:t>
        <a:bodyPr/>
        <a:lstStyle/>
        <a:p>
          <a:endParaRPr lang="pt-BR"/>
        </a:p>
      </dgm:t>
    </dgm:pt>
    <dgm:pt modelId="{11978F4D-68F7-4E4F-8AFC-E570F7513540}">
      <dgm:prSet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pt-BR" b="1"/>
            <a:t>Acordo de Cooperação Técnica com a SENACON;</a:t>
          </a:r>
          <a:endParaRPr lang="pt-BR"/>
        </a:p>
      </dgm:t>
    </dgm:pt>
    <dgm:pt modelId="{BD927148-A0D6-4D97-AF02-D999B94B3785}" type="parTrans" cxnId="{8BB8754A-65BF-4C27-B6EF-0D27B72AE210}">
      <dgm:prSet/>
      <dgm:spPr/>
      <dgm:t>
        <a:bodyPr/>
        <a:lstStyle/>
        <a:p>
          <a:endParaRPr lang="pt-BR"/>
        </a:p>
      </dgm:t>
    </dgm:pt>
    <dgm:pt modelId="{3DCED5CA-169C-40AD-91CB-8B60D439BBD8}" type="sibTrans" cxnId="{8BB8754A-65BF-4C27-B6EF-0D27B72AE210}">
      <dgm:prSet/>
      <dgm:spPr>
        <a:ln>
          <a:noFill/>
        </a:ln>
      </dgm:spPr>
      <dgm:t>
        <a:bodyPr/>
        <a:lstStyle/>
        <a:p>
          <a:endParaRPr lang="pt-BR"/>
        </a:p>
      </dgm:t>
    </dgm:pt>
    <dgm:pt modelId="{D07BADF0-D093-4293-B4F7-F529CE9260F4}">
      <dgm:prSet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pt-BR" b="1" dirty="0"/>
            <a:t>Comitê Técnico de Consumo e Regulação no âmbito do Plano Nacional de Consumo e Cidadania;</a:t>
          </a:r>
          <a:endParaRPr lang="pt-BR" dirty="0"/>
        </a:p>
      </dgm:t>
    </dgm:pt>
    <dgm:pt modelId="{109775D7-C6C9-4E47-B912-3A27D72FA093}" type="parTrans" cxnId="{5BB69C95-DA2D-4C41-855D-6CB49E5B1411}">
      <dgm:prSet/>
      <dgm:spPr/>
      <dgm:t>
        <a:bodyPr/>
        <a:lstStyle/>
        <a:p>
          <a:endParaRPr lang="pt-BR"/>
        </a:p>
      </dgm:t>
    </dgm:pt>
    <dgm:pt modelId="{8BAE6209-5A10-4669-ABFD-26D2DC054BB1}" type="sibTrans" cxnId="{5BB69C95-DA2D-4C41-855D-6CB49E5B1411}">
      <dgm:prSet/>
      <dgm:spPr>
        <a:ln>
          <a:noFill/>
        </a:ln>
      </dgm:spPr>
      <dgm:t>
        <a:bodyPr/>
        <a:lstStyle/>
        <a:p>
          <a:endParaRPr lang="pt-BR"/>
        </a:p>
      </dgm:t>
    </dgm:pt>
    <dgm:pt modelId="{D43CD349-8854-4DF9-B610-E8A076E558C9}">
      <dgm:prSet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pt-BR" b="1" dirty="0"/>
            <a:t>Regulamento de celebração e acompanhamento de Termo de Compromisso de Ajustamento de Conduta (TAC);</a:t>
          </a:r>
          <a:endParaRPr lang="pt-BR" dirty="0"/>
        </a:p>
      </dgm:t>
    </dgm:pt>
    <dgm:pt modelId="{B7943583-D21D-4556-9B6E-C0F862E4F96E}" type="parTrans" cxnId="{FAC92E82-1760-4458-9AC9-8698C62A50AB}">
      <dgm:prSet/>
      <dgm:spPr/>
      <dgm:t>
        <a:bodyPr/>
        <a:lstStyle/>
        <a:p>
          <a:endParaRPr lang="pt-BR"/>
        </a:p>
      </dgm:t>
    </dgm:pt>
    <dgm:pt modelId="{897D7FF5-F6CF-407A-BBD4-2CEFAC3771F6}" type="sibTrans" cxnId="{FAC92E82-1760-4458-9AC9-8698C62A50AB}">
      <dgm:prSet/>
      <dgm:spPr>
        <a:ln>
          <a:noFill/>
        </a:ln>
      </dgm:spPr>
      <dgm:t>
        <a:bodyPr/>
        <a:lstStyle/>
        <a:p>
          <a:endParaRPr lang="pt-BR"/>
        </a:p>
      </dgm:t>
    </dgm:pt>
    <dgm:pt modelId="{ADF78966-61E5-43A9-9491-50827DD9B616}">
      <dgm:prSet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pt-BR" b="1"/>
            <a:t>Conselhos de Usuários compreendendo os principais serviços de telecomunicações;</a:t>
          </a:r>
          <a:endParaRPr lang="pt-BR"/>
        </a:p>
      </dgm:t>
    </dgm:pt>
    <dgm:pt modelId="{8A1A0CFF-71F3-4920-989F-1678251AF877}" type="parTrans" cxnId="{D4C8D707-DF68-4C4A-A846-4476B4CB680B}">
      <dgm:prSet/>
      <dgm:spPr/>
      <dgm:t>
        <a:bodyPr/>
        <a:lstStyle/>
        <a:p>
          <a:endParaRPr lang="pt-BR"/>
        </a:p>
      </dgm:t>
    </dgm:pt>
    <dgm:pt modelId="{149A59A7-1035-444B-954D-4CAB1CE6DB1C}" type="sibTrans" cxnId="{D4C8D707-DF68-4C4A-A846-4476B4CB680B}">
      <dgm:prSet/>
      <dgm:spPr>
        <a:ln>
          <a:noFill/>
        </a:ln>
      </dgm:spPr>
      <dgm:t>
        <a:bodyPr/>
        <a:lstStyle/>
        <a:p>
          <a:endParaRPr lang="pt-BR"/>
        </a:p>
      </dgm:t>
    </dgm:pt>
    <dgm:pt modelId="{8CE9EC1E-E639-457B-ADBF-2C8A1956AB34}">
      <dgm:prSet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pt-BR" b="1" dirty="0"/>
            <a:t>Comitê de Direito dos Usuários de Serviços de Telecomunicações – CDUST;</a:t>
          </a:r>
          <a:endParaRPr lang="pt-BR" dirty="0"/>
        </a:p>
      </dgm:t>
    </dgm:pt>
    <dgm:pt modelId="{F99015C9-102B-4277-BFC2-F14F760906BF}" type="parTrans" cxnId="{6FED4427-B7C1-4233-9CE8-4E1E9651F328}">
      <dgm:prSet/>
      <dgm:spPr/>
      <dgm:t>
        <a:bodyPr/>
        <a:lstStyle/>
        <a:p>
          <a:endParaRPr lang="pt-BR"/>
        </a:p>
      </dgm:t>
    </dgm:pt>
    <dgm:pt modelId="{59306A0F-5B30-48C9-AB15-D418D05554E0}" type="sibTrans" cxnId="{6FED4427-B7C1-4233-9CE8-4E1E9651F328}">
      <dgm:prSet/>
      <dgm:spPr>
        <a:ln>
          <a:noFill/>
        </a:ln>
      </dgm:spPr>
      <dgm:t>
        <a:bodyPr/>
        <a:lstStyle/>
        <a:p>
          <a:endParaRPr lang="pt-BR"/>
        </a:p>
      </dgm:t>
    </dgm:pt>
    <dgm:pt modelId="{95516A9B-1AC8-431C-AB35-7E0C2F8553C8}">
      <dgm:prSet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pt-BR" b="1"/>
            <a:t>Institucionalização das Medidas Cautelares.</a:t>
          </a:r>
          <a:endParaRPr lang="pt-BR"/>
        </a:p>
      </dgm:t>
    </dgm:pt>
    <dgm:pt modelId="{D40809FC-E0C3-4EF6-A954-ECA02FA24D21}" type="parTrans" cxnId="{E91C930E-096A-42DF-9797-D01D24258E9C}">
      <dgm:prSet/>
      <dgm:spPr/>
      <dgm:t>
        <a:bodyPr/>
        <a:lstStyle/>
        <a:p>
          <a:endParaRPr lang="pt-BR"/>
        </a:p>
      </dgm:t>
    </dgm:pt>
    <dgm:pt modelId="{6B48D69E-0A5C-464A-9834-C978D4A59DC4}" type="sibTrans" cxnId="{E91C930E-096A-42DF-9797-D01D24258E9C}">
      <dgm:prSet/>
      <dgm:spPr/>
      <dgm:t>
        <a:bodyPr/>
        <a:lstStyle/>
        <a:p>
          <a:endParaRPr lang="pt-BR"/>
        </a:p>
      </dgm:t>
    </dgm:pt>
    <dgm:pt modelId="{C962742C-17D1-4622-80EF-727EA2771876}" type="pres">
      <dgm:prSet presAssocID="{60FEC301-F64A-4D1A-8802-B02178F0409C}" presName="Name0" presStyleCnt="0">
        <dgm:presLayoutVars>
          <dgm:dir/>
          <dgm:resizeHandles val="exact"/>
        </dgm:presLayoutVars>
      </dgm:prSet>
      <dgm:spPr/>
    </dgm:pt>
    <dgm:pt modelId="{DE353923-90D7-466A-B577-DC2EAD9DAA83}" type="pres">
      <dgm:prSet presAssocID="{CEAA0687-494F-4E43-A92B-003B6FCADF0B}" presName="node" presStyleLbl="node1" presStyleIdx="0" presStyleCnt="8">
        <dgm:presLayoutVars>
          <dgm:bulletEnabled val="1"/>
        </dgm:presLayoutVars>
      </dgm:prSet>
      <dgm:spPr/>
    </dgm:pt>
    <dgm:pt modelId="{302ED0DF-D513-4F24-81C4-9D3002C48026}" type="pres">
      <dgm:prSet presAssocID="{0CA895FF-0534-4D2E-A20E-0056D70A15AC}" presName="sibTrans" presStyleLbl="sibTrans1D1" presStyleIdx="0" presStyleCnt="7"/>
      <dgm:spPr/>
    </dgm:pt>
    <dgm:pt modelId="{75E221BB-BC88-4D3E-8722-11FF1BCF9C5F}" type="pres">
      <dgm:prSet presAssocID="{0CA895FF-0534-4D2E-A20E-0056D70A15AC}" presName="connectorText" presStyleLbl="sibTrans1D1" presStyleIdx="0" presStyleCnt="7"/>
      <dgm:spPr/>
    </dgm:pt>
    <dgm:pt modelId="{3BC2DE58-EFF2-4EAF-9718-22B17BD0C8BE}" type="pres">
      <dgm:prSet presAssocID="{70202937-8960-411A-8017-5C438257F847}" presName="node" presStyleLbl="node1" presStyleIdx="1" presStyleCnt="8">
        <dgm:presLayoutVars>
          <dgm:bulletEnabled val="1"/>
        </dgm:presLayoutVars>
      </dgm:prSet>
      <dgm:spPr/>
    </dgm:pt>
    <dgm:pt modelId="{FF1E9ACA-1D33-40F3-AAE3-6D8A0D958C0A}" type="pres">
      <dgm:prSet presAssocID="{2D6F82F2-068A-404F-BF10-4741B0496745}" presName="sibTrans" presStyleLbl="sibTrans1D1" presStyleIdx="1" presStyleCnt="7"/>
      <dgm:spPr/>
    </dgm:pt>
    <dgm:pt modelId="{C8910791-87D1-4E3F-9FD8-7BDC7ECB3CEF}" type="pres">
      <dgm:prSet presAssocID="{2D6F82F2-068A-404F-BF10-4741B0496745}" presName="connectorText" presStyleLbl="sibTrans1D1" presStyleIdx="1" presStyleCnt="7"/>
      <dgm:spPr/>
    </dgm:pt>
    <dgm:pt modelId="{08074C2D-66A9-4E0F-A8D0-3A5628E81EE7}" type="pres">
      <dgm:prSet presAssocID="{11978F4D-68F7-4E4F-8AFC-E570F7513540}" presName="node" presStyleLbl="node1" presStyleIdx="2" presStyleCnt="8">
        <dgm:presLayoutVars>
          <dgm:bulletEnabled val="1"/>
        </dgm:presLayoutVars>
      </dgm:prSet>
      <dgm:spPr/>
    </dgm:pt>
    <dgm:pt modelId="{53B7BC82-27CE-443E-BE69-6FCD275D54AF}" type="pres">
      <dgm:prSet presAssocID="{3DCED5CA-169C-40AD-91CB-8B60D439BBD8}" presName="sibTrans" presStyleLbl="sibTrans1D1" presStyleIdx="2" presStyleCnt="7"/>
      <dgm:spPr/>
    </dgm:pt>
    <dgm:pt modelId="{8D0E7831-8DD0-4F21-81E5-B1F17A82CFDA}" type="pres">
      <dgm:prSet presAssocID="{3DCED5CA-169C-40AD-91CB-8B60D439BBD8}" presName="connectorText" presStyleLbl="sibTrans1D1" presStyleIdx="2" presStyleCnt="7"/>
      <dgm:spPr/>
    </dgm:pt>
    <dgm:pt modelId="{1FB7B1A2-95E3-4DE9-B481-167DC1791F17}" type="pres">
      <dgm:prSet presAssocID="{D07BADF0-D093-4293-B4F7-F529CE9260F4}" presName="node" presStyleLbl="node1" presStyleIdx="3" presStyleCnt="8">
        <dgm:presLayoutVars>
          <dgm:bulletEnabled val="1"/>
        </dgm:presLayoutVars>
      </dgm:prSet>
      <dgm:spPr/>
    </dgm:pt>
    <dgm:pt modelId="{E2351834-62E9-4E68-86AA-B16C7E21B78C}" type="pres">
      <dgm:prSet presAssocID="{8BAE6209-5A10-4669-ABFD-26D2DC054BB1}" presName="sibTrans" presStyleLbl="sibTrans1D1" presStyleIdx="3" presStyleCnt="7"/>
      <dgm:spPr/>
    </dgm:pt>
    <dgm:pt modelId="{52E84561-F03D-4025-9ADB-B342A6B0BA8D}" type="pres">
      <dgm:prSet presAssocID="{8BAE6209-5A10-4669-ABFD-26D2DC054BB1}" presName="connectorText" presStyleLbl="sibTrans1D1" presStyleIdx="3" presStyleCnt="7"/>
      <dgm:spPr/>
    </dgm:pt>
    <dgm:pt modelId="{89475756-6028-401E-99E9-81D84A815406}" type="pres">
      <dgm:prSet presAssocID="{D43CD349-8854-4DF9-B610-E8A076E558C9}" presName="node" presStyleLbl="node1" presStyleIdx="4" presStyleCnt="8">
        <dgm:presLayoutVars>
          <dgm:bulletEnabled val="1"/>
        </dgm:presLayoutVars>
      </dgm:prSet>
      <dgm:spPr/>
    </dgm:pt>
    <dgm:pt modelId="{65E3C068-CAC1-4EEC-89CF-03B67AECD353}" type="pres">
      <dgm:prSet presAssocID="{897D7FF5-F6CF-407A-BBD4-2CEFAC3771F6}" presName="sibTrans" presStyleLbl="sibTrans1D1" presStyleIdx="4" presStyleCnt="7"/>
      <dgm:spPr/>
    </dgm:pt>
    <dgm:pt modelId="{4829096E-ABB9-40D3-AA49-9D7CBCDB69CD}" type="pres">
      <dgm:prSet presAssocID="{897D7FF5-F6CF-407A-BBD4-2CEFAC3771F6}" presName="connectorText" presStyleLbl="sibTrans1D1" presStyleIdx="4" presStyleCnt="7"/>
      <dgm:spPr/>
    </dgm:pt>
    <dgm:pt modelId="{40E946B0-B562-485D-8D08-FA2772537450}" type="pres">
      <dgm:prSet presAssocID="{ADF78966-61E5-43A9-9491-50827DD9B616}" presName="node" presStyleLbl="node1" presStyleIdx="5" presStyleCnt="8">
        <dgm:presLayoutVars>
          <dgm:bulletEnabled val="1"/>
        </dgm:presLayoutVars>
      </dgm:prSet>
      <dgm:spPr/>
    </dgm:pt>
    <dgm:pt modelId="{2A9C0080-97A5-442E-95DE-6F19EF8EFADB}" type="pres">
      <dgm:prSet presAssocID="{149A59A7-1035-444B-954D-4CAB1CE6DB1C}" presName="sibTrans" presStyleLbl="sibTrans1D1" presStyleIdx="5" presStyleCnt="7"/>
      <dgm:spPr/>
    </dgm:pt>
    <dgm:pt modelId="{C3428DD6-B39D-4044-BE4F-A26919533DCB}" type="pres">
      <dgm:prSet presAssocID="{149A59A7-1035-444B-954D-4CAB1CE6DB1C}" presName="connectorText" presStyleLbl="sibTrans1D1" presStyleIdx="5" presStyleCnt="7"/>
      <dgm:spPr/>
    </dgm:pt>
    <dgm:pt modelId="{8BBF9B93-5B35-47B4-AFAB-BF4C9D220FB5}" type="pres">
      <dgm:prSet presAssocID="{8CE9EC1E-E639-457B-ADBF-2C8A1956AB34}" presName="node" presStyleLbl="node1" presStyleIdx="6" presStyleCnt="8">
        <dgm:presLayoutVars>
          <dgm:bulletEnabled val="1"/>
        </dgm:presLayoutVars>
      </dgm:prSet>
      <dgm:spPr/>
    </dgm:pt>
    <dgm:pt modelId="{CE7A4B50-FACD-41EB-B62A-A6223A843485}" type="pres">
      <dgm:prSet presAssocID="{59306A0F-5B30-48C9-AB15-D418D05554E0}" presName="sibTrans" presStyleLbl="sibTrans1D1" presStyleIdx="6" presStyleCnt="7"/>
      <dgm:spPr/>
    </dgm:pt>
    <dgm:pt modelId="{655535B7-DF33-4D63-ACF8-43CE1CBC2576}" type="pres">
      <dgm:prSet presAssocID="{59306A0F-5B30-48C9-AB15-D418D05554E0}" presName="connectorText" presStyleLbl="sibTrans1D1" presStyleIdx="6" presStyleCnt="7"/>
      <dgm:spPr/>
    </dgm:pt>
    <dgm:pt modelId="{CC663281-1A8F-4918-84A7-87F14046D839}" type="pres">
      <dgm:prSet presAssocID="{95516A9B-1AC8-431C-AB35-7E0C2F8553C8}" presName="node" presStyleLbl="node1" presStyleIdx="7" presStyleCnt="8">
        <dgm:presLayoutVars>
          <dgm:bulletEnabled val="1"/>
        </dgm:presLayoutVars>
      </dgm:prSet>
      <dgm:spPr/>
    </dgm:pt>
  </dgm:ptLst>
  <dgm:cxnLst>
    <dgm:cxn modelId="{A3F47ACB-AA91-4E04-9399-C0E73D26AB6A}" type="presOf" srcId="{897D7FF5-F6CF-407A-BBD4-2CEFAC3771F6}" destId="{65E3C068-CAC1-4EEC-89CF-03B67AECD353}" srcOrd="0" destOrd="0" presId="urn:microsoft.com/office/officeart/2005/8/layout/bProcess3"/>
    <dgm:cxn modelId="{B0142687-1DFE-42C0-ACED-30694EB525D0}" type="presOf" srcId="{149A59A7-1035-444B-954D-4CAB1CE6DB1C}" destId="{2A9C0080-97A5-442E-95DE-6F19EF8EFADB}" srcOrd="0" destOrd="0" presId="urn:microsoft.com/office/officeart/2005/8/layout/bProcess3"/>
    <dgm:cxn modelId="{860A9D6C-9449-4AB8-A1C7-F44DBA5063D9}" type="presOf" srcId="{8CE9EC1E-E639-457B-ADBF-2C8A1956AB34}" destId="{8BBF9B93-5B35-47B4-AFAB-BF4C9D220FB5}" srcOrd="0" destOrd="0" presId="urn:microsoft.com/office/officeart/2005/8/layout/bProcess3"/>
    <dgm:cxn modelId="{68C5449E-A82C-4EEF-8D45-B3BA45D7100B}" type="presOf" srcId="{95516A9B-1AC8-431C-AB35-7E0C2F8553C8}" destId="{CC663281-1A8F-4918-84A7-87F14046D839}" srcOrd="0" destOrd="0" presId="urn:microsoft.com/office/officeart/2005/8/layout/bProcess3"/>
    <dgm:cxn modelId="{D4C8D707-DF68-4C4A-A846-4476B4CB680B}" srcId="{60FEC301-F64A-4D1A-8802-B02178F0409C}" destId="{ADF78966-61E5-43A9-9491-50827DD9B616}" srcOrd="5" destOrd="0" parTransId="{8A1A0CFF-71F3-4920-989F-1678251AF877}" sibTransId="{149A59A7-1035-444B-954D-4CAB1CE6DB1C}"/>
    <dgm:cxn modelId="{6FED4427-B7C1-4233-9CE8-4E1E9651F328}" srcId="{60FEC301-F64A-4D1A-8802-B02178F0409C}" destId="{8CE9EC1E-E639-457B-ADBF-2C8A1956AB34}" srcOrd="6" destOrd="0" parTransId="{F99015C9-102B-4277-BFC2-F14F760906BF}" sibTransId="{59306A0F-5B30-48C9-AB15-D418D05554E0}"/>
    <dgm:cxn modelId="{E91C930E-096A-42DF-9797-D01D24258E9C}" srcId="{60FEC301-F64A-4D1A-8802-B02178F0409C}" destId="{95516A9B-1AC8-431C-AB35-7E0C2F8553C8}" srcOrd="7" destOrd="0" parTransId="{D40809FC-E0C3-4EF6-A954-ECA02FA24D21}" sibTransId="{6B48D69E-0A5C-464A-9834-C978D4A59DC4}"/>
    <dgm:cxn modelId="{55317299-67BA-4850-BF0C-677C8C301C6E}" type="presOf" srcId="{0CA895FF-0534-4D2E-A20E-0056D70A15AC}" destId="{75E221BB-BC88-4D3E-8722-11FF1BCF9C5F}" srcOrd="1" destOrd="0" presId="urn:microsoft.com/office/officeart/2005/8/layout/bProcess3"/>
    <dgm:cxn modelId="{5E533A34-CDA9-411B-82A5-9A412B99DE00}" type="presOf" srcId="{149A59A7-1035-444B-954D-4CAB1CE6DB1C}" destId="{C3428DD6-B39D-4044-BE4F-A26919533DCB}" srcOrd="1" destOrd="0" presId="urn:microsoft.com/office/officeart/2005/8/layout/bProcess3"/>
    <dgm:cxn modelId="{8BB8754A-65BF-4C27-B6EF-0D27B72AE210}" srcId="{60FEC301-F64A-4D1A-8802-B02178F0409C}" destId="{11978F4D-68F7-4E4F-8AFC-E570F7513540}" srcOrd="2" destOrd="0" parTransId="{BD927148-A0D6-4D97-AF02-D999B94B3785}" sibTransId="{3DCED5CA-169C-40AD-91CB-8B60D439BBD8}"/>
    <dgm:cxn modelId="{7BFA86C2-343E-4903-B09F-CB6798A5FA3B}" type="presOf" srcId="{3DCED5CA-169C-40AD-91CB-8B60D439BBD8}" destId="{8D0E7831-8DD0-4F21-81E5-B1F17A82CFDA}" srcOrd="1" destOrd="0" presId="urn:microsoft.com/office/officeart/2005/8/layout/bProcess3"/>
    <dgm:cxn modelId="{24764F27-2254-4BAD-B2C3-AE844882A6CA}" type="presOf" srcId="{D43CD349-8854-4DF9-B610-E8A076E558C9}" destId="{89475756-6028-401E-99E9-81D84A815406}" srcOrd="0" destOrd="0" presId="urn:microsoft.com/office/officeart/2005/8/layout/bProcess3"/>
    <dgm:cxn modelId="{DE081E47-3E47-46BE-9D4A-E49B24FD2784}" type="presOf" srcId="{D07BADF0-D093-4293-B4F7-F529CE9260F4}" destId="{1FB7B1A2-95E3-4DE9-B481-167DC1791F17}" srcOrd="0" destOrd="0" presId="urn:microsoft.com/office/officeart/2005/8/layout/bProcess3"/>
    <dgm:cxn modelId="{F832B29E-71B1-423D-B699-4C866A2EF03D}" type="presOf" srcId="{2D6F82F2-068A-404F-BF10-4741B0496745}" destId="{C8910791-87D1-4E3F-9FD8-7BDC7ECB3CEF}" srcOrd="1" destOrd="0" presId="urn:microsoft.com/office/officeart/2005/8/layout/bProcess3"/>
    <dgm:cxn modelId="{14A5BEFD-EDA7-48F5-A67D-F2FE600796F9}" srcId="{60FEC301-F64A-4D1A-8802-B02178F0409C}" destId="{70202937-8960-411A-8017-5C438257F847}" srcOrd="1" destOrd="0" parTransId="{F6909F24-BDF7-48EF-BB77-EE4CF30414B1}" sibTransId="{2D6F82F2-068A-404F-BF10-4741B0496745}"/>
    <dgm:cxn modelId="{8D50104D-E201-470C-9036-0CB959D496D5}" type="presOf" srcId="{70202937-8960-411A-8017-5C438257F847}" destId="{3BC2DE58-EFF2-4EAF-9718-22B17BD0C8BE}" srcOrd="0" destOrd="0" presId="urn:microsoft.com/office/officeart/2005/8/layout/bProcess3"/>
    <dgm:cxn modelId="{D00EB406-B176-4D92-BA21-049DBD7E9E6C}" type="presOf" srcId="{11978F4D-68F7-4E4F-8AFC-E570F7513540}" destId="{08074C2D-66A9-4E0F-A8D0-3A5628E81EE7}" srcOrd="0" destOrd="0" presId="urn:microsoft.com/office/officeart/2005/8/layout/bProcess3"/>
    <dgm:cxn modelId="{C6E4547D-A450-4560-BA12-0AD027014F40}" type="presOf" srcId="{2D6F82F2-068A-404F-BF10-4741B0496745}" destId="{FF1E9ACA-1D33-40F3-AAE3-6D8A0D958C0A}" srcOrd="0" destOrd="0" presId="urn:microsoft.com/office/officeart/2005/8/layout/bProcess3"/>
    <dgm:cxn modelId="{8ABB1EB6-1E12-46F6-8431-FC2948CE3C1E}" type="presOf" srcId="{59306A0F-5B30-48C9-AB15-D418D05554E0}" destId="{CE7A4B50-FACD-41EB-B62A-A6223A843485}" srcOrd="0" destOrd="0" presId="urn:microsoft.com/office/officeart/2005/8/layout/bProcess3"/>
    <dgm:cxn modelId="{2C3B1E80-EEE8-4407-921C-7760C7498524}" type="presOf" srcId="{ADF78966-61E5-43A9-9491-50827DD9B616}" destId="{40E946B0-B562-485D-8D08-FA2772537450}" srcOrd="0" destOrd="0" presId="urn:microsoft.com/office/officeart/2005/8/layout/bProcess3"/>
    <dgm:cxn modelId="{C887A43E-090C-4943-93F3-A7D8BBB506D8}" type="presOf" srcId="{59306A0F-5B30-48C9-AB15-D418D05554E0}" destId="{655535B7-DF33-4D63-ACF8-43CE1CBC2576}" srcOrd="1" destOrd="0" presId="urn:microsoft.com/office/officeart/2005/8/layout/bProcess3"/>
    <dgm:cxn modelId="{A26A1462-E5B5-435A-81B8-E4CCEC6CF632}" srcId="{60FEC301-F64A-4D1A-8802-B02178F0409C}" destId="{CEAA0687-494F-4E43-A92B-003B6FCADF0B}" srcOrd="0" destOrd="0" parTransId="{9D5A2931-75AE-457F-931B-0BEBD6E3C244}" sibTransId="{0CA895FF-0534-4D2E-A20E-0056D70A15AC}"/>
    <dgm:cxn modelId="{BECF8617-42D5-481C-AFF0-45401F8EF1E5}" type="presOf" srcId="{60FEC301-F64A-4D1A-8802-B02178F0409C}" destId="{C962742C-17D1-4622-80EF-727EA2771876}" srcOrd="0" destOrd="0" presId="urn:microsoft.com/office/officeart/2005/8/layout/bProcess3"/>
    <dgm:cxn modelId="{FAC92E82-1760-4458-9AC9-8698C62A50AB}" srcId="{60FEC301-F64A-4D1A-8802-B02178F0409C}" destId="{D43CD349-8854-4DF9-B610-E8A076E558C9}" srcOrd="4" destOrd="0" parTransId="{B7943583-D21D-4556-9B6E-C0F862E4F96E}" sibTransId="{897D7FF5-F6CF-407A-BBD4-2CEFAC3771F6}"/>
    <dgm:cxn modelId="{374130A6-B093-4F06-9E6F-52E4875E3171}" type="presOf" srcId="{897D7FF5-F6CF-407A-BBD4-2CEFAC3771F6}" destId="{4829096E-ABB9-40D3-AA49-9D7CBCDB69CD}" srcOrd="1" destOrd="0" presId="urn:microsoft.com/office/officeart/2005/8/layout/bProcess3"/>
    <dgm:cxn modelId="{7E7AFA32-F109-4BCC-B70D-C29FB7925919}" type="presOf" srcId="{8BAE6209-5A10-4669-ABFD-26D2DC054BB1}" destId="{52E84561-F03D-4025-9ADB-B342A6B0BA8D}" srcOrd="1" destOrd="0" presId="urn:microsoft.com/office/officeart/2005/8/layout/bProcess3"/>
    <dgm:cxn modelId="{F368B561-C3B7-4364-8F01-0F52D465706F}" type="presOf" srcId="{CEAA0687-494F-4E43-A92B-003B6FCADF0B}" destId="{DE353923-90D7-466A-B577-DC2EAD9DAA83}" srcOrd="0" destOrd="0" presId="urn:microsoft.com/office/officeart/2005/8/layout/bProcess3"/>
    <dgm:cxn modelId="{5BB69C95-DA2D-4C41-855D-6CB49E5B1411}" srcId="{60FEC301-F64A-4D1A-8802-B02178F0409C}" destId="{D07BADF0-D093-4293-B4F7-F529CE9260F4}" srcOrd="3" destOrd="0" parTransId="{109775D7-C6C9-4E47-B912-3A27D72FA093}" sibTransId="{8BAE6209-5A10-4669-ABFD-26D2DC054BB1}"/>
    <dgm:cxn modelId="{392D7250-7709-4AD3-A0A7-CF50A660F27F}" type="presOf" srcId="{0CA895FF-0534-4D2E-A20E-0056D70A15AC}" destId="{302ED0DF-D513-4F24-81C4-9D3002C48026}" srcOrd="0" destOrd="0" presId="urn:microsoft.com/office/officeart/2005/8/layout/bProcess3"/>
    <dgm:cxn modelId="{1BE2DED0-8F03-42C8-908E-58BF0BB58A43}" type="presOf" srcId="{8BAE6209-5A10-4669-ABFD-26D2DC054BB1}" destId="{E2351834-62E9-4E68-86AA-B16C7E21B78C}" srcOrd="0" destOrd="0" presId="urn:microsoft.com/office/officeart/2005/8/layout/bProcess3"/>
    <dgm:cxn modelId="{7C01C54F-D898-4765-8236-B4A488FF5CF0}" type="presOf" srcId="{3DCED5CA-169C-40AD-91CB-8B60D439BBD8}" destId="{53B7BC82-27CE-443E-BE69-6FCD275D54AF}" srcOrd="0" destOrd="0" presId="urn:microsoft.com/office/officeart/2005/8/layout/bProcess3"/>
    <dgm:cxn modelId="{DC30D56F-8EA7-4E0D-8C57-3ABC2EBE9FCE}" type="presParOf" srcId="{C962742C-17D1-4622-80EF-727EA2771876}" destId="{DE353923-90D7-466A-B577-DC2EAD9DAA83}" srcOrd="0" destOrd="0" presId="urn:microsoft.com/office/officeart/2005/8/layout/bProcess3"/>
    <dgm:cxn modelId="{263A47D7-B759-4200-BA36-F4D4F30FC378}" type="presParOf" srcId="{C962742C-17D1-4622-80EF-727EA2771876}" destId="{302ED0DF-D513-4F24-81C4-9D3002C48026}" srcOrd="1" destOrd="0" presId="urn:microsoft.com/office/officeart/2005/8/layout/bProcess3"/>
    <dgm:cxn modelId="{542B9150-EB6A-40F8-8198-CA6A542ECA8D}" type="presParOf" srcId="{302ED0DF-D513-4F24-81C4-9D3002C48026}" destId="{75E221BB-BC88-4D3E-8722-11FF1BCF9C5F}" srcOrd="0" destOrd="0" presId="urn:microsoft.com/office/officeart/2005/8/layout/bProcess3"/>
    <dgm:cxn modelId="{42662E61-C134-4DFD-B4FF-40C49775BDE5}" type="presParOf" srcId="{C962742C-17D1-4622-80EF-727EA2771876}" destId="{3BC2DE58-EFF2-4EAF-9718-22B17BD0C8BE}" srcOrd="2" destOrd="0" presId="urn:microsoft.com/office/officeart/2005/8/layout/bProcess3"/>
    <dgm:cxn modelId="{9A2A88B8-3A1C-47FD-9F85-63C598169908}" type="presParOf" srcId="{C962742C-17D1-4622-80EF-727EA2771876}" destId="{FF1E9ACA-1D33-40F3-AAE3-6D8A0D958C0A}" srcOrd="3" destOrd="0" presId="urn:microsoft.com/office/officeart/2005/8/layout/bProcess3"/>
    <dgm:cxn modelId="{123CE1BB-BA00-4A72-BE6C-FA51F0400E2F}" type="presParOf" srcId="{FF1E9ACA-1D33-40F3-AAE3-6D8A0D958C0A}" destId="{C8910791-87D1-4E3F-9FD8-7BDC7ECB3CEF}" srcOrd="0" destOrd="0" presId="urn:microsoft.com/office/officeart/2005/8/layout/bProcess3"/>
    <dgm:cxn modelId="{A4D70636-8F2D-4012-9420-E984C0A3F219}" type="presParOf" srcId="{C962742C-17D1-4622-80EF-727EA2771876}" destId="{08074C2D-66A9-4E0F-A8D0-3A5628E81EE7}" srcOrd="4" destOrd="0" presId="urn:microsoft.com/office/officeart/2005/8/layout/bProcess3"/>
    <dgm:cxn modelId="{96EE7F9D-885C-4665-ACEF-B948B5FF8926}" type="presParOf" srcId="{C962742C-17D1-4622-80EF-727EA2771876}" destId="{53B7BC82-27CE-443E-BE69-6FCD275D54AF}" srcOrd="5" destOrd="0" presId="urn:microsoft.com/office/officeart/2005/8/layout/bProcess3"/>
    <dgm:cxn modelId="{B4064844-61A8-4445-BDF3-E81FBF5F64BD}" type="presParOf" srcId="{53B7BC82-27CE-443E-BE69-6FCD275D54AF}" destId="{8D0E7831-8DD0-4F21-81E5-B1F17A82CFDA}" srcOrd="0" destOrd="0" presId="urn:microsoft.com/office/officeart/2005/8/layout/bProcess3"/>
    <dgm:cxn modelId="{CBC3BB2F-437C-4C5D-AE56-657B6CEBA269}" type="presParOf" srcId="{C962742C-17D1-4622-80EF-727EA2771876}" destId="{1FB7B1A2-95E3-4DE9-B481-167DC1791F17}" srcOrd="6" destOrd="0" presId="urn:microsoft.com/office/officeart/2005/8/layout/bProcess3"/>
    <dgm:cxn modelId="{870C46A8-A8A4-4F72-84D6-96ACA072E081}" type="presParOf" srcId="{C962742C-17D1-4622-80EF-727EA2771876}" destId="{E2351834-62E9-4E68-86AA-B16C7E21B78C}" srcOrd="7" destOrd="0" presId="urn:microsoft.com/office/officeart/2005/8/layout/bProcess3"/>
    <dgm:cxn modelId="{AC23BF55-3466-4BDB-A177-C7FFB114D440}" type="presParOf" srcId="{E2351834-62E9-4E68-86AA-B16C7E21B78C}" destId="{52E84561-F03D-4025-9ADB-B342A6B0BA8D}" srcOrd="0" destOrd="0" presId="urn:microsoft.com/office/officeart/2005/8/layout/bProcess3"/>
    <dgm:cxn modelId="{DA34CAD1-3711-4BCD-85D2-CFD29C25140F}" type="presParOf" srcId="{C962742C-17D1-4622-80EF-727EA2771876}" destId="{89475756-6028-401E-99E9-81D84A815406}" srcOrd="8" destOrd="0" presId="urn:microsoft.com/office/officeart/2005/8/layout/bProcess3"/>
    <dgm:cxn modelId="{9CC19DFF-BD02-4DE5-81DD-076E627608BA}" type="presParOf" srcId="{C962742C-17D1-4622-80EF-727EA2771876}" destId="{65E3C068-CAC1-4EEC-89CF-03B67AECD353}" srcOrd="9" destOrd="0" presId="urn:microsoft.com/office/officeart/2005/8/layout/bProcess3"/>
    <dgm:cxn modelId="{3F871F2B-F8C5-4B28-8B98-360323C42600}" type="presParOf" srcId="{65E3C068-CAC1-4EEC-89CF-03B67AECD353}" destId="{4829096E-ABB9-40D3-AA49-9D7CBCDB69CD}" srcOrd="0" destOrd="0" presId="urn:microsoft.com/office/officeart/2005/8/layout/bProcess3"/>
    <dgm:cxn modelId="{CD4DDB06-B777-473E-85D9-BE4441009E4C}" type="presParOf" srcId="{C962742C-17D1-4622-80EF-727EA2771876}" destId="{40E946B0-B562-485D-8D08-FA2772537450}" srcOrd="10" destOrd="0" presId="urn:microsoft.com/office/officeart/2005/8/layout/bProcess3"/>
    <dgm:cxn modelId="{13ECF4E1-13A2-47A0-A3F8-3BB2C01F246D}" type="presParOf" srcId="{C962742C-17D1-4622-80EF-727EA2771876}" destId="{2A9C0080-97A5-442E-95DE-6F19EF8EFADB}" srcOrd="11" destOrd="0" presId="urn:microsoft.com/office/officeart/2005/8/layout/bProcess3"/>
    <dgm:cxn modelId="{8F50E1DF-34C1-4ED8-858F-BFDD6B9424C8}" type="presParOf" srcId="{2A9C0080-97A5-442E-95DE-6F19EF8EFADB}" destId="{C3428DD6-B39D-4044-BE4F-A26919533DCB}" srcOrd="0" destOrd="0" presId="urn:microsoft.com/office/officeart/2005/8/layout/bProcess3"/>
    <dgm:cxn modelId="{9A6E5826-653C-4948-8F5B-CBA49A31CADE}" type="presParOf" srcId="{C962742C-17D1-4622-80EF-727EA2771876}" destId="{8BBF9B93-5B35-47B4-AFAB-BF4C9D220FB5}" srcOrd="12" destOrd="0" presId="urn:microsoft.com/office/officeart/2005/8/layout/bProcess3"/>
    <dgm:cxn modelId="{B2C63E0F-556D-4A14-8C66-F3C0C1D0D832}" type="presParOf" srcId="{C962742C-17D1-4622-80EF-727EA2771876}" destId="{CE7A4B50-FACD-41EB-B62A-A6223A843485}" srcOrd="13" destOrd="0" presId="urn:microsoft.com/office/officeart/2005/8/layout/bProcess3"/>
    <dgm:cxn modelId="{0D1AD9B9-CB74-4382-85DA-FB4E47E11D21}" type="presParOf" srcId="{CE7A4B50-FACD-41EB-B62A-A6223A843485}" destId="{655535B7-DF33-4D63-ACF8-43CE1CBC2576}" srcOrd="0" destOrd="0" presId="urn:microsoft.com/office/officeart/2005/8/layout/bProcess3"/>
    <dgm:cxn modelId="{64B7DA5B-C2E9-4682-9B68-D7FF7E1C34FC}" type="presParOf" srcId="{C962742C-17D1-4622-80EF-727EA2771876}" destId="{CC663281-1A8F-4918-84A7-87F14046D839}" srcOrd="1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C520E1C-E197-4D19-B079-47C9087028EB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BFE4D13-303A-404D-ABE4-801FB7BDBEA6}">
      <dgm:prSet custT="1"/>
      <dgm:spPr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pt-BR" sz="1100" b="1" dirty="0"/>
            <a:t>Qualidade</a:t>
          </a:r>
          <a:endParaRPr lang="pt-BR" sz="1100" dirty="0"/>
        </a:p>
      </dgm:t>
    </dgm:pt>
    <dgm:pt modelId="{AC290B4D-3A17-4D50-A008-4D510ED8956C}" type="parTrans" cxnId="{4D94C6CA-40A6-4FFF-BA35-DF5F25F882B5}">
      <dgm:prSet/>
      <dgm:spPr/>
      <dgm:t>
        <a:bodyPr/>
        <a:lstStyle/>
        <a:p>
          <a:endParaRPr lang="pt-BR"/>
        </a:p>
      </dgm:t>
    </dgm:pt>
    <dgm:pt modelId="{462EFBDE-B140-4047-8791-0FE2EB699F78}" type="sibTrans" cxnId="{4D94C6CA-40A6-4FFF-BA35-DF5F25F882B5}">
      <dgm:prSet/>
      <dgm:spPr/>
      <dgm:t>
        <a:bodyPr/>
        <a:lstStyle/>
        <a:p>
          <a:endParaRPr lang="pt-BR"/>
        </a:p>
      </dgm:t>
    </dgm:pt>
    <dgm:pt modelId="{F7E43136-0A1A-46EF-BDA0-940470C761DA}">
      <dgm:prSet custT="1"/>
      <dgm:spPr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pt-BR" sz="1100" b="1" dirty="0"/>
            <a:t>Competição</a:t>
          </a:r>
          <a:endParaRPr lang="pt-BR" sz="1100" dirty="0"/>
        </a:p>
      </dgm:t>
    </dgm:pt>
    <dgm:pt modelId="{F9A50B3C-1003-401D-97FA-69EA384A529D}" type="parTrans" cxnId="{F6FA4C85-B99C-454E-9352-079D4C714566}">
      <dgm:prSet/>
      <dgm:spPr/>
      <dgm:t>
        <a:bodyPr/>
        <a:lstStyle/>
        <a:p>
          <a:endParaRPr lang="pt-BR"/>
        </a:p>
      </dgm:t>
    </dgm:pt>
    <dgm:pt modelId="{DD98E212-EF9F-4963-841E-A4DC46F2ACB1}" type="sibTrans" cxnId="{F6FA4C85-B99C-454E-9352-079D4C714566}">
      <dgm:prSet/>
      <dgm:spPr/>
      <dgm:t>
        <a:bodyPr/>
        <a:lstStyle/>
        <a:p>
          <a:endParaRPr lang="pt-BR"/>
        </a:p>
      </dgm:t>
    </dgm:pt>
    <dgm:pt modelId="{D517DC9C-B690-4344-98B8-19DFD3A1FDDF}">
      <dgm:prSet custT="1"/>
      <dgm:spPr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pt-BR" sz="1000" b="1" dirty="0"/>
            <a:t> Universalização</a:t>
          </a:r>
          <a:endParaRPr lang="pt-BR" sz="1000" dirty="0"/>
        </a:p>
      </dgm:t>
    </dgm:pt>
    <dgm:pt modelId="{8CF85A1E-CCC2-4394-9028-313B2DBBB160}" type="parTrans" cxnId="{46F754F2-4BD7-4736-9958-2F49C79757AB}">
      <dgm:prSet/>
      <dgm:spPr/>
      <dgm:t>
        <a:bodyPr/>
        <a:lstStyle/>
        <a:p>
          <a:endParaRPr lang="pt-BR"/>
        </a:p>
      </dgm:t>
    </dgm:pt>
    <dgm:pt modelId="{0839FD1F-3011-4D76-82E3-F364D360AEEE}" type="sibTrans" cxnId="{46F754F2-4BD7-4736-9958-2F49C79757AB}">
      <dgm:prSet/>
      <dgm:spPr/>
      <dgm:t>
        <a:bodyPr/>
        <a:lstStyle/>
        <a:p>
          <a:endParaRPr lang="pt-BR"/>
        </a:p>
      </dgm:t>
    </dgm:pt>
    <dgm:pt modelId="{D29256D5-507F-4367-BA71-D5CB45F775B5}" type="pres">
      <dgm:prSet presAssocID="{FC520E1C-E197-4D19-B079-47C9087028EB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1B3DF4F1-3084-4ABD-9DC7-65D5B600CC51}" type="pres">
      <dgm:prSet presAssocID="{FC520E1C-E197-4D19-B079-47C9087028EB}" presName="cycle" presStyleCnt="0"/>
      <dgm:spPr/>
    </dgm:pt>
    <dgm:pt modelId="{E191F394-8BB0-45B7-94E0-9DC782009000}" type="pres">
      <dgm:prSet presAssocID="{FC520E1C-E197-4D19-B079-47C9087028EB}" presName="centerShape" presStyleCnt="0"/>
      <dgm:spPr/>
    </dgm:pt>
    <dgm:pt modelId="{DE083E32-DB45-4DC6-B32F-BD2E1B860D58}" type="pres">
      <dgm:prSet presAssocID="{FC520E1C-E197-4D19-B079-47C9087028EB}" presName="connSite" presStyleLbl="node1" presStyleIdx="0" presStyleCnt="4"/>
      <dgm:spPr/>
    </dgm:pt>
    <dgm:pt modelId="{8A8992F6-C8A3-491D-AAA9-0FE62C04A641}" type="pres">
      <dgm:prSet presAssocID="{FC520E1C-E197-4D19-B079-47C9087028EB}" presName="visible" presStyleLbl="node1" presStyleIdx="0" presStyleCnt="4"/>
      <dgm:spPr/>
    </dgm:pt>
    <dgm:pt modelId="{99BE817F-2E31-482F-A5AB-B05B9461D579}" type="pres">
      <dgm:prSet presAssocID="{AC290B4D-3A17-4D50-A008-4D510ED8956C}" presName="Name25" presStyleLbl="parChTrans1D1" presStyleIdx="0" presStyleCnt="3"/>
      <dgm:spPr/>
    </dgm:pt>
    <dgm:pt modelId="{C8889F57-4C85-4D54-8417-C38C2A6D6175}" type="pres">
      <dgm:prSet presAssocID="{8BFE4D13-303A-404D-ABE4-801FB7BDBEA6}" presName="node" presStyleCnt="0"/>
      <dgm:spPr/>
    </dgm:pt>
    <dgm:pt modelId="{0AD65E66-0D2F-499D-AC9C-87AC99E5F391}" type="pres">
      <dgm:prSet presAssocID="{8BFE4D13-303A-404D-ABE4-801FB7BDBEA6}" presName="parentNode" presStyleLbl="node1" presStyleIdx="1" presStyleCnt="4" custScaleX="148481" custScaleY="148481" custLinFactX="23876" custLinFactY="-13541" custLinFactNeighborX="100000" custLinFactNeighborY="-100000">
        <dgm:presLayoutVars>
          <dgm:chMax val="1"/>
          <dgm:bulletEnabled val="1"/>
        </dgm:presLayoutVars>
      </dgm:prSet>
      <dgm:spPr/>
    </dgm:pt>
    <dgm:pt modelId="{9CF744D3-440B-45E3-AF16-118FEBDA1B97}" type="pres">
      <dgm:prSet presAssocID="{8BFE4D13-303A-404D-ABE4-801FB7BDBEA6}" presName="childNode" presStyleLbl="revTx" presStyleIdx="0" presStyleCnt="0">
        <dgm:presLayoutVars>
          <dgm:bulletEnabled val="1"/>
        </dgm:presLayoutVars>
      </dgm:prSet>
      <dgm:spPr/>
    </dgm:pt>
    <dgm:pt modelId="{BE5294F5-7893-4DD9-900E-99A34D2B1A45}" type="pres">
      <dgm:prSet presAssocID="{F9A50B3C-1003-401D-97FA-69EA384A529D}" presName="Name25" presStyleLbl="parChTrans1D1" presStyleIdx="1" presStyleCnt="3"/>
      <dgm:spPr/>
    </dgm:pt>
    <dgm:pt modelId="{22092418-6817-4BF1-88D0-E40597C645E6}" type="pres">
      <dgm:prSet presAssocID="{F7E43136-0A1A-46EF-BDA0-940470C761DA}" presName="node" presStyleCnt="0"/>
      <dgm:spPr/>
    </dgm:pt>
    <dgm:pt modelId="{03F4BF89-6A0E-40B2-AED6-994AEED4008F}" type="pres">
      <dgm:prSet presAssocID="{F7E43136-0A1A-46EF-BDA0-940470C761DA}" presName="parentNode" presStyleLbl="node1" presStyleIdx="2" presStyleCnt="4" custScaleX="148481" custScaleY="148481" custLinFactX="39642" custLinFactNeighborX="100000" custLinFactNeighborY="-5348">
        <dgm:presLayoutVars>
          <dgm:chMax val="1"/>
          <dgm:bulletEnabled val="1"/>
        </dgm:presLayoutVars>
      </dgm:prSet>
      <dgm:spPr/>
    </dgm:pt>
    <dgm:pt modelId="{B54D2D31-3853-4FCB-AEC9-4321F5236D5F}" type="pres">
      <dgm:prSet presAssocID="{F7E43136-0A1A-46EF-BDA0-940470C761DA}" presName="childNode" presStyleLbl="revTx" presStyleIdx="0" presStyleCnt="0">
        <dgm:presLayoutVars>
          <dgm:bulletEnabled val="1"/>
        </dgm:presLayoutVars>
      </dgm:prSet>
      <dgm:spPr/>
    </dgm:pt>
    <dgm:pt modelId="{D873F7BD-9A1B-40AD-BF74-B502318C6DFE}" type="pres">
      <dgm:prSet presAssocID="{8CF85A1E-CCC2-4394-9028-313B2DBBB160}" presName="Name25" presStyleLbl="parChTrans1D1" presStyleIdx="2" presStyleCnt="3"/>
      <dgm:spPr/>
    </dgm:pt>
    <dgm:pt modelId="{18734D86-31DE-4C92-B661-EB448CBB3D45}" type="pres">
      <dgm:prSet presAssocID="{D517DC9C-B690-4344-98B8-19DFD3A1FDDF}" presName="node" presStyleCnt="0"/>
      <dgm:spPr/>
    </dgm:pt>
    <dgm:pt modelId="{780C39D4-4259-4587-8093-A98A33685C0F}" type="pres">
      <dgm:prSet presAssocID="{D517DC9C-B690-4344-98B8-19DFD3A1FDDF}" presName="parentNode" presStyleLbl="node1" presStyleIdx="3" presStyleCnt="4" custScaleX="169181" custScaleY="158270" custLinFactX="11500" custLinFactNeighborX="100000" custLinFactNeighborY="55982">
        <dgm:presLayoutVars>
          <dgm:chMax val="1"/>
          <dgm:bulletEnabled val="1"/>
        </dgm:presLayoutVars>
      </dgm:prSet>
      <dgm:spPr/>
    </dgm:pt>
    <dgm:pt modelId="{CC5A41EC-3627-4D03-8F5B-959047FA2BE2}" type="pres">
      <dgm:prSet presAssocID="{D517DC9C-B690-4344-98B8-19DFD3A1FDDF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2F7ACF2D-34B6-4C65-8C08-0FE0B4D55055}" type="presOf" srcId="{D517DC9C-B690-4344-98B8-19DFD3A1FDDF}" destId="{780C39D4-4259-4587-8093-A98A33685C0F}" srcOrd="0" destOrd="0" presId="urn:microsoft.com/office/officeart/2005/8/layout/radial2"/>
    <dgm:cxn modelId="{F6FA4C85-B99C-454E-9352-079D4C714566}" srcId="{FC520E1C-E197-4D19-B079-47C9087028EB}" destId="{F7E43136-0A1A-46EF-BDA0-940470C761DA}" srcOrd="1" destOrd="0" parTransId="{F9A50B3C-1003-401D-97FA-69EA384A529D}" sibTransId="{DD98E212-EF9F-4963-841E-A4DC46F2ACB1}"/>
    <dgm:cxn modelId="{3C261553-09E4-4A66-BABB-385A7EAC37B5}" type="presOf" srcId="{AC290B4D-3A17-4D50-A008-4D510ED8956C}" destId="{99BE817F-2E31-482F-A5AB-B05B9461D579}" srcOrd="0" destOrd="0" presId="urn:microsoft.com/office/officeart/2005/8/layout/radial2"/>
    <dgm:cxn modelId="{8E7452FB-735F-401B-9D57-04EB7CA79CD2}" type="presOf" srcId="{FC520E1C-E197-4D19-B079-47C9087028EB}" destId="{D29256D5-507F-4367-BA71-D5CB45F775B5}" srcOrd="0" destOrd="0" presId="urn:microsoft.com/office/officeart/2005/8/layout/radial2"/>
    <dgm:cxn modelId="{FFECC78B-0CD6-417D-A75F-066B3E6D9009}" type="presOf" srcId="{F7E43136-0A1A-46EF-BDA0-940470C761DA}" destId="{03F4BF89-6A0E-40B2-AED6-994AEED4008F}" srcOrd="0" destOrd="0" presId="urn:microsoft.com/office/officeart/2005/8/layout/radial2"/>
    <dgm:cxn modelId="{5E0BDFE7-36D5-4746-8A07-8D2F9C196A98}" type="presOf" srcId="{F9A50B3C-1003-401D-97FA-69EA384A529D}" destId="{BE5294F5-7893-4DD9-900E-99A34D2B1A45}" srcOrd="0" destOrd="0" presId="urn:microsoft.com/office/officeart/2005/8/layout/radial2"/>
    <dgm:cxn modelId="{46F754F2-4BD7-4736-9958-2F49C79757AB}" srcId="{FC520E1C-E197-4D19-B079-47C9087028EB}" destId="{D517DC9C-B690-4344-98B8-19DFD3A1FDDF}" srcOrd="2" destOrd="0" parTransId="{8CF85A1E-CCC2-4394-9028-313B2DBBB160}" sibTransId="{0839FD1F-3011-4D76-82E3-F364D360AEEE}"/>
    <dgm:cxn modelId="{16D22705-5571-4FC6-AA6D-325432AD27F1}" type="presOf" srcId="{8CF85A1E-CCC2-4394-9028-313B2DBBB160}" destId="{D873F7BD-9A1B-40AD-BF74-B502318C6DFE}" srcOrd="0" destOrd="0" presId="urn:microsoft.com/office/officeart/2005/8/layout/radial2"/>
    <dgm:cxn modelId="{E9FE7933-E838-4954-BF95-8563A94415FC}" type="presOf" srcId="{8BFE4D13-303A-404D-ABE4-801FB7BDBEA6}" destId="{0AD65E66-0D2F-499D-AC9C-87AC99E5F391}" srcOrd="0" destOrd="0" presId="urn:microsoft.com/office/officeart/2005/8/layout/radial2"/>
    <dgm:cxn modelId="{4D94C6CA-40A6-4FFF-BA35-DF5F25F882B5}" srcId="{FC520E1C-E197-4D19-B079-47C9087028EB}" destId="{8BFE4D13-303A-404D-ABE4-801FB7BDBEA6}" srcOrd="0" destOrd="0" parTransId="{AC290B4D-3A17-4D50-A008-4D510ED8956C}" sibTransId="{462EFBDE-B140-4047-8791-0FE2EB699F78}"/>
    <dgm:cxn modelId="{7AB73874-5D29-4F17-8960-AD20FF3C0423}" type="presParOf" srcId="{D29256D5-507F-4367-BA71-D5CB45F775B5}" destId="{1B3DF4F1-3084-4ABD-9DC7-65D5B600CC51}" srcOrd="0" destOrd="0" presId="urn:microsoft.com/office/officeart/2005/8/layout/radial2"/>
    <dgm:cxn modelId="{06A122CA-4D73-463A-A2A0-78FC669C5F69}" type="presParOf" srcId="{1B3DF4F1-3084-4ABD-9DC7-65D5B600CC51}" destId="{E191F394-8BB0-45B7-94E0-9DC782009000}" srcOrd="0" destOrd="0" presId="urn:microsoft.com/office/officeart/2005/8/layout/radial2"/>
    <dgm:cxn modelId="{7B23E11F-22F9-4A9C-B6F1-9FED527785B8}" type="presParOf" srcId="{E191F394-8BB0-45B7-94E0-9DC782009000}" destId="{DE083E32-DB45-4DC6-B32F-BD2E1B860D58}" srcOrd="0" destOrd="0" presId="urn:microsoft.com/office/officeart/2005/8/layout/radial2"/>
    <dgm:cxn modelId="{D7902ABF-6FA8-415B-B0C7-E56C7338C519}" type="presParOf" srcId="{E191F394-8BB0-45B7-94E0-9DC782009000}" destId="{8A8992F6-C8A3-491D-AAA9-0FE62C04A641}" srcOrd="1" destOrd="0" presId="urn:microsoft.com/office/officeart/2005/8/layout/radial2"/>
    <dgm:cxn modelId="{905FF675-011F-44FF-AF07-1EED5DC55337}" type="presParOf" srcId="{1B3DF4F1-3084-4ABD-9DC7-65D5B600CC51}" destId="{99BE817F-2E31-482F-A5AB-B05B9461D579}" srcOrd="1" destOrd="0" presId="urn:microsoft.com/office/officeart/2005/8/layout/radial2"/>
    <dgm:cxn modelId="{71A86FD0-3DE4-4FE0-8B91-D9F076A278CC}" type="presParOf" srcId="{1B3DF4F1-3084-4ABD-9DC7-65D5B600CC51}" destId="{C8889F57-4C85-4D54-8417-C38C2A6D6175}" srcOrd="2" destOrd="0" presId="urn:microsoft.com/office/officeart/2005/8/layout/radial2"/>
    <dgm:cxn modelId="{A87C723D-1AE5-4E22-8F8A-AAE1099DBC93}" type="presParOf" srcId="{C8889F57-4C85-4D54-8417-C38C2A6D6175}" destId="{0AD65E66-0D2F-499D-AC9C-87AC99E5F391}" srcOrd="0" destOrd="0" presId="urn:microsoft.com/office/officeart/2005/8/layout/radial2"/>
    <dgm:cxn modelId="{4A794D8A-DC49-44F4-BDA1-D0F2B29A121C}" type="presParOf" srcId="{C8889F57-4C85-4D54-8417-C38C2A6D6175}" destId="{9CF744D3-440B-45E3-AF16-118FEBDA1B97}" srcOrd="1" destOrd="0" presId="urn:microsoft.com/office/officeart/2005/8/layout/radial2"/>
    <dgm:cxn modelId="{C72A16BB-49AF-4640-89FF-FA879626AD06}" type="presParOf" srcId="{1B3DF4F1-3084-4ABD-9DC7-65D5B600CC51}" destId="{BE5294F5-7893-4DD9-900E-99A34D2B1A45}" srcOrd="3" destOrd="0" presId="urn:microsoft.com/office/officeart/2005/8/layout/radial2"/>
    <dgm:cxn modelId="{7F5676F0-EC10-4051-B176-C14249929A5E}" type="presParOf" srcId="{1B3DF4F1-3084-4ABD-9DC7-65D5B600CC51}" destId="{22092418-6817-4BF1-88D0-E40597C645E6}" srcOrd="4" destOrd="0" presId="urn:microsoft.com/office/officeart/2005/8/layout/radial2"/>
    <dgm:cxn modelId="{CC2C3FA3-1703-407F-BEF9-94DD1701ACAD}" type="presParOf" srcId="{22092418-6817-4BF1-88D0-E40597C645E6}" destId="{03F4BF89-6A0E-40B2-AED6-994AEED4008F}" srcOrd="0" destOrd="0" presId="urn:microsoft.com/office/officeart/2005/8/layout/radial2"/>
    <dgm:cxn modelId="{0D04ADAA-70C6-4A90-94BE-C7FF0539F607}" type="presParOf" srcId="{22092418-6817-4BF1-88D0-E40597C645E6}" destId="{B54D2D31-3853-4FCB-AEC9-4321F5236D5F}" srcOrd="1" destOrd="0" presId="urn:microsoft.com/office/officeart/2005/8/layout/radial2"/>
    <dgm:cxn modelId="{3A3A276B-7249-4B1B-84FB-74F9F7DACAB4}" type="presParOf" srcId="{1B3DF4F1-3084-4ABD-9DC7-65D5B600CC51}" destId="{D873F7BD-9A1B-40AD-BF74-B502318C6DFE}" srcOrd="5" destOrd="0" presId="urn:microsoft.com/office/officeart/2005/8/layout/radial2"/>
    <dgm:cxn modelId="{F35EBB76-D38A-4D3D-A5A6-A46C8444902A}" type="presParOf" srcId="{1B3DF4F1-3084-4ABD-9DC7-65D5B600CC51}" destId="{18734D86-31DE-4C92-B661-EB448CBB3D45}" srcOrd="6" destOrd="0" presId="urn:microsoft.com/office/officeart/2005/8/layout/radial2"/>
    <dgm:cxn modelId="{5DBEC33C-AA23-444C-BBB1-7F74F3DA3894}" type="presParOf" srcId="{18734D86-31DE-4C92-B661-EB448CBB3D45}" destId="{780C39D4-4259-4587-8093-A98A33685C0F}" srcOrd="0" destOrd="0" presId="urn:microsoft.com/office/officeart/2005/8/layout/radial2"/>
    <dgm:cxn modelId="{1D4C1FD2-3CE2-4D2E-B4C5-678D5BFC6AE2}" type="presParOf" srcId="{18734D86-31DE-4C92-B661-EB448CBB3D45}" destId="{CC5A41EC-3627-4D03-8F5B-959047FA2BE2}" srcOrd="1" destOrd="0" presId="urn:microsoft.com/office/officeart/2005/8/layout/radial2"/>
  </dgm:cxnLst>
  <dgm:bg>
    <a:effectLst>
      <a:glow rad="139700">
        <a:schemeClr val="accent1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4F7DDBD-C084-41F6-97E0-11234443BF2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6825FA8-6EC6-4D91-A3D1-B340A40D6220}">
      <dgm:prSet/>
      <dgm:spPr>
        <a:solidFill>
          <a:schemeClr val="accent3"/>
        </a:solidFill>
        <a:ln>
          <a:solidFill>
            <a:schemeClr val="accent3"/>
          </a:solidFill>
        </a:ln>
        <a:effectLst>
          <a:glow rad="139700">
            <a:schemeClr val="accent3">
              <a:alpha val="40000"/>
            </a:schemeClr>
          </a:glow>
        </a:effectLst>
      </dgm:spPr>
      <dgm:t>
        <a:bodyPr/>
        <a:lstStyle/>
        <a:p>
          <a:pPr rtl="0"/>
          <a:r>
            <a:rPr lang="pt-BR" b="1" u="sng" dirty="0"/>
            <a:t>2015¹:</a:t>
          </a:r>
          <a:r>
            <a:rPr lang="pt-BR" b="1" dirty="0"/>
            <a:t> mais de 9 mil ações de fiscalização relacionadas às seguintes diretrizes:</a:t>
          </a:r>
          <a:endParaRPr lang="pt-BR" dirty="0"/>
        </a:p>
      </dgm:t>
    </dgm:pt>
    <dgm:pt modelId="{ACAB818F-DEA9-4D73-B23F-41299B8B05B7}" type="parTrans" cxnId="{E14230A5-46C4-4045-84B1-3F7E66F1EB3C}">
      <dgm:prSet/>
      <dgm:spPr/>
      <dgm:t>
        <a:bodyPr/>
        <a:lstStyle/>
        <a:p>
          <a:endParaRPr lang="pt-BR"/>
        </a:p>
      </dgm:t>
    </dgm:pt>
    <dgm:pt modelId="{643CF4FA-E191-432C-9EFC-F3700250B5F4}" type="sibTrans" cxnId="{E14230A5-46C4-4045-84B1-3F7E66F1EB3C}">
      <dgm:prSet/>
      <dgm:spPr/>
      <dgm:t>
        <a:bodyPr/>
        <a:lstStyle/>
        <a:p>
          <a:endParaRPr lang="pt-BR"/>
        </a:p>
      </dgm:t>
    </dgm:pt>
    <dgm:pt modelId="{71970FF3-8485-4D34-A863-DA95530CC573}">
      <dgm:prSet/>
      <dgm:spPr>
        <a:ln>
          <a:noFill/>
        </a:ln>
        <a:effectLst>
          <a:glow rad="139700">
            <a:schemeClr val="bg1">
              <a:lumMod val="75000"/>
              <a:alpha val="40000"/>
            </a:schemeClr>
          </a:glow>
        </a:effectLst>
      </dgm:spPr>
      <dgm:t>
        <a:bodyPr/>
        <a:lstStyle/>
        <a:p>
          <a:pPr rtl="0"/>
          <a:r>
            <a:rPr lang="pt-BR" b="1"/>
            <a:t>Direitos e Garantias Gerais dos Consumidores (RGC)</a:t>
          </a:r>
          <a:endParaRPr lang="pt-BR"/>
        </a:p>
      </dgm:t>
    </dgm:pt>
    <dgm:pt modelId="{82B36597-BF14-4930-92A0-97C8CD6D899F}" type="parTrans" cxnId="{702EF4A0-9BC7-4841-B033-E5C56BD36E29}">
      <dgm:prSet/>
      <dgm:spPr/>
      <dgm:t>
        <a:bodyPr/>
        <a:lstStyle/>
        <a:p>
          <a:endParaRPr lang="pt-BR"/>
        </a:p>
      </dgm:t>
    </dgm:pt>
    <dgm:pt modelId="{F210A6D1-29B5-4248-9C33-93AB5731453D}" type="sibTrans" cxnId="{702EF4A0-9BC7-4841-B033-E5C56BD36E29}">
      <dgm:prSet/>
      <dgm:spPr/>
      <dgm:t>
        <a:bodyPr/>
        <a:lstStyle/>
        <a:p>
          <a:endParaRPr lang="pt-BR"/>
        </a:p>
      </dgm:t>
    </dgm:pt>
    <dgm:pt modelId="{DDCDB9AA-96C4-4FB4-9B76-88DA9AF8A1A7}">
      <dgm:prSet/>
      <dgm:spPr>
        <a:ln>
          <a:noFill/>
        </a:ln>
        <a:effectLst>
          <a:glow rad="139700">
            <a:schemeClr val="bg1">
              <a:lumMod val="75000"/>
              <a:alpha val="40000"/>
            </a:schemeClr>
          </a:glow>
        </a:effectLst>
      </dgm:spPr>
      <dgm:t>
        <a:bodyPr/>
        <a:lstStyle/>
        <a:p>
          <a:pPr rtl="0"/>
          <a:r>
            <a:rPr lang="pt-BR" b="1"/>
            <a:t>Qualidade da banda larga no Serviço Móvel Pessoal (SMP)</a:t>
          </a:r>
          <a:endParaRPr lang="pt-BR"/>
        </a:p>
      </dgm:t>
    </dgm:pt>
    <dgm:pt modelId="{30E42A37-9D70-4E5F-BA47-90C61BF0D3DD}" type="parTrans" cxnId="{15DEDA6A-1050-434C-9FE1-1A37221D97DA}">
      <dgm:prSet/>
      <dgm:spPr/>
      <dgm:t>
        <a:bodyPr/>
        <a:lstStyle/>
        <a:p>
          <a:endParaRPr lang="pt-BR"/>
        </a:p>
      </dgm:t>
    </dgm:pt>
    <dgm:pt modelId="{34633056-E577-413E-B0EE-0BF22BCEF7C5}" type="sibTrans" cxnId="{15DEDA6A-1050-434C-9FE1-1A37221D97DA}">
      <dgm:prSet/>
      <dgm:spPr/>
      <dgm:t>
        <a:bodyPr/>
        <a:lstStyle/>
        <a:p>
          <a:endParaRPr lang="pt-BR"/>
        </a:p>
      </dgm:t>
    </dgm:pt>
    <dgm:pt modelId="{0CAB2208-D76F-4A44-9FEA-FD4F0E99CA13}">
      <dgm:prSet/>
      <dgm:spPr>
        <a:ln>
          <a:noFill/>
        </a:ln>
        <a:effectLst>
          <a:glow rad="139700">
            <a:schemeClr val="bg1">
              <a:lumMod val="75000"/>
              <a:alpha val="40000"/>
            </a:schemeClr>
          </a:glow>
        </a:effectLst>
      </dgm:spPr>
      <dgm:t>
        <a:bodyPr/>
        <a:lstStyle/>
        <a:p>
          <a:pPr rtl="0"/>
          <a:r>
            <a:rPr lang="pt-BR" b="1"/>
            <a:t>Redes do Serviço Telefônico Fixo Comutado (STFC);</a:t>
          </a:r>
          <a:endParaRPr lang="pt-BR"/>
        </a:p>
      </dgm:t>
    </dgm:pt>
    <dgm:pt modelId="{BD670E51-DD76-43FB-90CD-77615A94165B}" type="parTrans" cxnId="{F8CEE31A-0F65-40B5-A207-A407755289E0}">
      <dgm:prSet/>
      <dgm:spPr/>
      <dgm:t>
        <a:bodyPr/>
        <a:lstStyle/>
        <a:p>
          <a:endParaRPr lang="pt-BR"/>
        </a:p>
      </dgm:t>
    </dgm:pt>
    <dgm:pt modelId="{B3181C7D-EEE8-4532-ACC1-F1ECB163D3BE}" type="sibTrans" cxnId="{F8CEE31A-0F65-40B5-A207-A407755289E0}">
      <dgm:prSet/>
      <dgm:spPr/>
      <dgm:t>
        <a:bodyPr/>
        <a:lstStyle/>
        <a:p>
          <a:endParaRPr lang="pt-BR"/>
        </a:p>
      </dgm:t>
    </dgm:pt>
    <dgm:pt modelId="{614FB6B6-9CB0-498F-A284-B3E11C3A4909}">
      <dgm:prSet/>
      <dgm:spPr>
        <a:ln>
          <a:noFill/>
        </a:ln>
        <a:effectLst>
          <a:glow rad="139700">
            <a:schemeClr val="bg1">
              <a:lumMod val="75000"/>
              <a:alpha val="40000"/>
            </a:schemeClr>
          </a:glow>
        </a:effectLst>
      </dgm:spPr>
      <dgm:t>
        <a:bodyPr/>
        <a:lstStyle/>
        <a:p>
          <a:pPr rtl="0"/>
          <a:r>
            <a:rPr lang="pt-BR" b="1"/>
            <a:t>Telefones de Uso Público;</a:t>
          </a:r>
          <a:endParaRPr lang="pt-BR"/>
        </a:p>
      </dgm:t>
    </dgm:pt>
    <dgm:pt modelId="{C3B29819-7F0B-4DF1-9428-5BBCF0879C5F}" type="parTrans" cxnId="{F105FCE6-042D-437F-96D0-08F7B17A58D8}">
      <dgm:prSet/>
      <dgm:spPr/>
      <dgm:t>
        <a:bodyPr/>
        <a:lstStyle/>
        <a:p>
          <a:endParaRPr lang="pt-BR"/>
        </a:p>
      </dgm:t>
    </dgm:pt>
    <dgm:pt modelId="{73840DCC-7903-4D38-8377-1F220FF797F9}" type="sibTrans" cxnId="{F105FCE6-042D-437F-96D0-08F7B17A58D8}">
      <dgm:prSet/>
      <dgm:spPr/>
      <dgm:t>
        <a:bodyPr/>
        <a:lstStyle/>
        <a:p>
          <a:endParaRPr lang="pt-BR"/>
        </a:p>
      </dgm:t>
    </dgm:pt>
    <dgm:pt modelId="{2DD778FB-FB08-47C1-9892-3AA05AE27309}">
      <dgm:prSet/>
      <dgm:spPr>
        <a:ln>
          <a:noFill/>
        </a:ln>
        <a:effectLst>
          <a:glow rad="139700">
            <a:schemeClr val="bg1">
              <a:lumMod val="75000"/>
              <a:alpha val="40000"/>
            </a:schemeClr>
          </a:glow>
        </a:effectLst>
      </dgm:spPr>
      <dgm:t>
        <a:bodyPr/>
        <a:lstStyle/>
        <a:p>
          <a:pPr rtl="0"/>
          <a:r>
            <a:rPr lang="pt-BR" b="1"/>
            <a:t>Plano Geral de Metas de Universalização (PGMU);</a:t>
          </a:r>
          <a:endParaRPr lang="pt-BR"/>
        </a:p>
      </dgm:t>
    </dgm:pt>
    <dgm:pt modelId="{91BCAC33-AAA5-4F1C-AFB1-F4CE56111012}" type="parTrans" cxnId="{2200701C-F913-462D-802F-62355B0AFABB}">
      <dgm:prSet/>
      <dgm:spPr/>
      <dgm:t>
        <a:bodyPr/>
        <a:lstStyle/>
        <a:p>
          <a:endParaRPr lang="pt-BR"/>
        </a:p>
      </dgm:t>
    </dgm:pt>
    <dgm:pt modelId="{32A639F1-EB73-4E15-AC8C-91670652E3AC}" type="sibTrans" cxnId="{2200701C-F913-462D-802F-62355B0AFABB}">
      <dgm:prSet/>
      <dgm:spPr/>
      <dgm:t>
        <a:bodyPr/>
        <a:lstStyle/>
        <a:p>
          <a:endParaRPr lang="pt-BR"/>
        </a:p>
      </dgm:t>
    </dgm:pt>
    <dgm:pt modelId="{73DF4417-AC2B-48A4-B0B4-67BAE2A73DAA}">
      <dgm:prSet/>
      <dgm:spPr>
        <a:ln>
          <a:noFill/>
        </a:ln>
        <a:effectLst>
          <a:glow rad="139700">
            <a:schemeClr val="bg1">
              <a:lumMod val="75000"/>
              <a:alpha val="40000"/>
            </a:schemeClr>
          </a:glow>
        </a:effectLst>
      </dgm:spPr>
      <dgm:t>
        <a:bodyPr/>
        <a:lstStyle/>
        <a:p>
          <a:pPr rtl="0"/>
          <a:r>
            <a:rPr lang="pt-BR" b="1"/>
            <a:t>Eventos testes para as Olimpíadas 2016.</a:t>
          </a:r>
          <a:endParaRPr lang="pt-BR"/>
        </a:p>
      </dgm:t>
    </dgm:pt>
    <dgm:pt modelId="{9EF897E8-5721-4C0F-B157-5B005C39FBDC}" type="parTrans" cxnId="{21762373-3BD7-49A1-B1F5-2DA42F6BC2B2}">
      <dgm:prSet/>
      <dgm:spPr/>
      <dgm:t>
        <a:bodyPr/>
        <a:lstStyle/>
        <a:p>
          <a:endParaRPr lang="pt-BR"/>
        </a:p>
      </dgm:t>
    </dgm:pt>
    <dgm:pt modelId="{7C672096-879B-4B94-86DC-D8FB284D3984}" type="sibTrans" cxnId="{21762373-3BD7-49A1-B1F5-2DA42F6BC2B2}">
      <dgm:prSet/>
      <dgm:spPr/>
      <dgm:t>
        <a:bodyPr/>
        <a:lstStyle/>
        <a:p>
          <a:endParaRPr lang="pt-BR"/>
        </a:p>
      </dgm:t>
    </dgm:pt>
    <dgm:pt modelId="{1419FEBD-9690-443D-BD65-CA19F853EF0D}" type="pres">
      <dgm:prSet presAssocID="{E4F7DDBD-C084-41F6-97E0-11234443BF26}" presName="linearFlow" presStyleCnt="0">
        <dgm:presLayoutVars>
          <dgm:dir/>
          <dgm:animLvl val="lvl"/>
          <dgm:resizeHandles val="exact"/>
        </dgm:presLayoutVars>
      </dgm:prSet>
      <dgm:spPr/>
    </dgm:pt>
    <dgm:pt modelId="{C7706BC1-5301-4618-A220-CF16F2A401AB}" type="pres">
      <dgm:prSet presAssocID="{56825FA8-6EC6-4D91-A3D1-B340A40D6220}" presName="composite" presStyleCnt="0"/>
      <dgm:spPr/>
    </dgm:pt>
    <dgm:pt modelId="{C54C66D2-D187-4EFF-B4BB-70B8F0B1E588}" type="pres">
      <dgm:prSet presAssocID="{56825FA8-6EC6-4D91-A3D1-B340A40D6220}" presName="parentText" presStyleLbl="alignNode1" presStyleIdx="0" presStyleCnt="1" custLinFactNeighborY="1173">
        <dgm:presLayoutVars>
          <dgm:chMax val="1"/>
          <dgm:bulletEnabled val="1"/>
        </dgm:presLayoutVars>
      </dgm:prSet>
      <dgm:spPr/>
    </dgm:pt>
    <dgm:pt modelId="{0385112A-471A-4203-82F5-A99A0265761C}" type="pres">
      <dgm:prSet presAssocID="{56825FA8-6EC6-4D91-A3D1-B340A40D6220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1B36F1B7-2E2E-497A-BDC6-51A6CD5B498D}" type="presOf" srcId="{73DF4417-AC2B-48A4-B0B4-67BAE2A73DAA}" destId="{0385112A-471A-4203-82F5-A99A0265761C}" srcOrd="0" destOrd="5" presId="urn:microsoft.com/office/officeart/2005/8/layout/chevron2"/>
    <dgm:cxn modelId="{F8CEE31A-0F65-40B5-A207-A407755289E0}" srcId="{56825FA8-6EC6-4D91-A3D1-B340A40D6220}" destId="{0CAB2208-D76F-4A44-9FEA-FD4F0E99CA13}" srcOrd="2" destOrd="0" parTransId="{BD670E51-DD76-43FB-90CD-77615A94165B}" sibTransId="{B3181C7D-EEE8-4532-ACC1-F1ECB163D3BE}"/>
    <dgm:cxn modelId="{15DEDA6A-1050-434C-9FE1-1A37221D97DA}" srcId="{56825FA8-6EC6-4D91-A3D1-B340A40D6220}" destId="{DDCDB9AA-96C4-4FB4-9B76-88DA9AF8A1A7}" srcOrd="1" destOrd="0" parTransId="{30E42A37-9D70-4E5F-BA47-90C61BF0D3DD}" sibTransId="{34633056-E577-413E-B0EE-0BF22BCEF7C5}"/>
    <dgm:cxn modelId="{611F7EDB-F9E0-43F8-8724-0779DCACF132}" type="presOf" srcId="{2DD778FB-FB08-47C1-9892-3AA05AE27309}" destId="{0385112A-471A-4203-82F5-A99A0265761C}" srcOrd="0" destOrd="4" presId="urn:microsoft.com/office/officeart/2005/8/layout/chevron2"/>
    <dgm:cxn modelId="{2200701C-F913-462D-802F-62355B0AFABB}" srcId="{56825FA8-6EC6-4D91-A3D1-B340A40D6220}" destId="{2DD778FB-FB08-47C1-9892-3AA05AE27309}" srcOrd="4" destOrd="0" parTransId="{91BCAC33-AAA5-4F1C-AFB1-F4CE56111012}" sibTransId="{32A639F1-EB73-4E15-AC8C-91670652E3AC}"/>
    <dgm:cxn modelId="{F105FCE6-042D-437F-96D0-08F7B17A58D8}" srcId="{56825FA8-6EC6-4D91-A3D1-B340A40D6220}" destId="{614FB6B6-9CB0-498F-A284-B3E11C3A4909}" srcOrd="3" destOrd="0" parTransId="{C3B29819-7F0B-4DF1-9428-5BBCF0879C5F}" sibTransId="{73840DCC-7903-4D38-8377-1F220FF797F9}"/>
    <dgm:cxn modelId="{D835737D-6701-44C8-8F4A-68BA8BF54667}" type="presOf" srcId="{614FB6B6-9CB0-498F-A284-B3E11C3A4909}" destId="{0385112A-471A-4203-82F5-A99A0265761C}" srcOrd="0" destOrd="3" presId="urn:microsoft.com/office/officeart/2005/8/layout/chevron2"/>
    <dgm:cxn modelId="{5805AEC3-F391-40C3-B4D8-50A4AEC1D9F3}" type="presOf" srcId="{DDCDB9AA-96C4-4FB4-9B76-88DA9AF8A1A7}" destId="{0385112A-471A-4203-82F5-A99A0265761C}" srcOrd="0" destOrd="1" presId="urn:microsoft.com/office/officeart/2005/8/layout/chevron2"/>
    <dgm:cxn modelId="{B862D0E7-9118-48F5-88AC-D81D0330FE22}" type="presOf" srcId="{71970FF3-8485-4D34-A863-DA95530CC573}" destId="{0385112A-471A-4203-82F5-A99A0265761C}" srcOrd="0" destOrd="0" presId="urn:microsoft.com/office/officeart/2005/8/layout/chevron2"/>
    <dgm:cxn modelId="{AF53A632-D672-4454-9EDA-9AB5A897616D}" type="presOf" srcId="{56825FA8-6EC6-4D91-A3D1-B340A40D6220}" destId="{C54C66D2-D187-4EFF-B4BB-70B8F0B1E588}" srcOrd="0" destOrd="0" presId="urn:microsoft.com/office/officeart/2005/8/layout/chevron2"/>
    <dgm:cxn modelId="{BA666B20-5790-4B95-B3A4-F6B3F375AF49}" type="presOf" srcId="{E4F7DDBD-C084-41F6-97E0-11234443BF26}" destId="{1419FEBD-9690-443D-BD65-CA19F853EF0D}" srcOrd="0" destOrd="0" presId="urn:microsoft.com/office/officeart/2005/8/layout/chevron2"/>
    <dgm:cxn modelId="{2CDDDD46-CE56-467E-B5CB-E46674379F73}" type="presOf" srcId="{0CAB2208-D76F-4A44-9FEA-FD4F0E99CA13}" destId="{0385112A-471A-4203-82F5-A99A0265761C}" srcOrd="0" destOrd="2" presId="urn:microsoft.com/office/officeart/2005/8/layout/chevron2"/>
    <dgm:cxn modelId="{702EF4A0-9BC7-4841-B033-E5C56BD36E29}" srcId="{56825FA8-6EC6-4D91-A3D1-B340A40D6220}" destId="{71970FF3-8485-4D34-A863-DA95530CC573}" srcOrd="0" destOrd="0" parTransId="{82B36597-BF14-4930-92A0-97C8CD6D899F}" sibTransId="{F210A6D1-29B5-4248-9C33-93AB5731453D}"/>
    <dgm:cxn modelId="{21762373-3BD7-49A1-B1F5-2DA42F6BC2B2}" srcId="{56825FA8-6EC6-4D91-A3D1-B340A40D6220}" destId="{73DF4417-AC2B-48A4-B0B4-67BAE2A73DAA}" srcOrd="5" destOrd="0" parTransId="{9EF897E8-5721-4C0F-B157-5B005C39FBDC}" sibTransId="{7C672096-879B-4B94-86DC-D8FB284D3984}"/>
    <dgm:cxn modelId="{E14230A5-46C4-4045-84B1-3F7E66F1EB3C}" srcId="{E4F7DDBD-C084-41F6-97E0-11234443BF26}" destId="{56825FA8-6EC6-4D91-A3D1-B340A40D6220}" srcOrd="0" destOrd="0" parTransId="{ACAB818F-DEA9-4D73-B23F-41299B8B05B7}" sibTransId="{643CF4FA-E191-432C-9EFC-F3700250B5F4}"/>
    <dgm:cxn modelId="{5CF5FD42-8B4A-432B-988E-D42466939346}" type="presParOf" srcId="{1419FEBD-9690-443D-BD65-CA19F853EF0D}" destId="{C7706BC1-5301-4618-A220-CF16F2A401AB}" srcOrd="0" destOrd="0" presId="urn:microsoft.com/office/officeart/2005/8/layout/chevron2"/>
    <dgm:cxn modelId="{0BB9E5EE-D349-41DE-BC04-012C8094ECD7}" type="presParOf" srcId="{C7706BC1-5301-4618-A220-CF16F2A401AB}" destId="{C54C66D2-D187-4EFF-B4BB-70B8F0B1E588}" srcOrd="0" destOrd="0" presId="urn:microsoft.com/office/officeart/2005/8/layout/chevron2"/>
    <dgm:cxn modelId="{190BC792-F445-430A-B402-E0EE288CF47E}" type="presParOf" srcId="{C7706BC1-5301-4618-A220-CF16F2A401AB}" destId="{0385112A-471A-4203-82F5-A99A0265761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BC7D102-39D7-47D8-A391-12217D9C7A9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094F9B1-D086-4919-A9F0-A39D0C6EE506}">
      <dgm:prSet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algn="ctr" rtl="0"/>
          <a:r>
            <a:rPr lang="pt-BR" b="1" dirty="0"/>
            <a:t>Não seria o nosso modelo institucional que sobrecarrega o Judiciário? </a:t>
          </a:r>
          <a:endParaRPr lang="pt-BR" dirty="0"/>
        </a:p>
      </dgm:t>
    </dgm:pt>
    <dgm:pt modelId="{0E2F9C18-11A9-42CF-94ED-AAE8219C5535}" type="parTrans" cxnId="{821492E3-59A0-4564-923E-CB9CA2911B97}">
      <dgm:prSet/>
      <dgm:spPr/>
      <dgm:t>
        <a:bodyPr/>
        <a:lstStyle/>
        <a:p>
          <a:endParaRPr lang="pt-BR"/>
        </a:p>
      </dgm:t>
    </dgm:pt>
    <dgm:pt modelId="{5DAA03F0-E082-45F9-B853-0C3593F6B385}" type="sibTrans" cxnId="{821492E3-59A0-4564-923E-CB9CA2911B97}">
      <dgm:prSet/>
      <dgm:spPr/>
      <dgm:t>
        <a:bodyPr/>
        <a:lstStyle/>
        <a:p>
          <a:endParaRPr lang="pt-BR"/>
        </a:p>
      </dgm:t>
    </dgm:pt>
    <dgm:pt modelId="{855C89BD-E678-4E14-9B95-D5E8604D9631}">
      <dgm:prSet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algn="ctr" rtl="0"/>
          <a:r>
            <a:rPr lang="pt-BR" b="1" dirty="0"/>
            <a:t>Ao decidir questões relativas ao mérito administrativo, o Judiciário não estaria se imiscuindo na atividade regulatória, numa flagrante violação ao princípio da separação dos poderes? </a:t>
          </a:r>
          <a:endParaRPr lang="pt-BR" dirty="0"/>
        </a:p>
      </dgm:t>
    </dgm:pt>
    <dgm:pt modelId="{6DB5318D-70E5-455B-9D8A-4D2495FB80A2}" type="parTrans" cxnId="{548CCC5D-9371-4B88-A231-E965D144CDED}">
      <dgm:prSet/>
      <dgm:spPr/>
      <dgm:t>
        <a:bodyPr/>
        <a:lstStyle/>
        <a:p>
          <a:endParaRPr lang="pt-BR"/>
        </a:p>
      </dgm:t>
    </dgm:pt>
    <dgm:pt modelId="{947254E1-0D83-4726-A17C-F15052650729}" type="sibTrans" cxnId="{548CCC5D-9371-4B88-A231-E965D144CDED}">
      <dgm:prSet/>
      <dgm:spPr/>
      <dgm:t>
        <a:bodyPr/>
        <a:lstStyle/>
        <a:p>
          <a:endParaRPr lang="pt-BR"/>
        </a:p>
      </dgm:t>
    </dgm:pt>
    <dgm:pt modelId="{F49D02A4-0E7A-4A92-A34F-0C9A7974A63D}" type="pres">
      <dgm:prSet presAssocID="{EBC7D102-39D7-47D8-A391-12217D9C7A9A}" presName="linear" presStyleCnt="0">
        <dgm:presLayoutVars>
          <dgm:animLvl val="lvl"/>
          <dgm:resizeHandles val="exact"/>
        </dgm:presLayoutVars>
      </dgm:prSet>
      <dgm:spPr/>
    </dgm:pt>
    <dgm:pt modelId="{E8ADEC6E-EFE6-40D1-BD40-7E97270753F1}" type="pres">
      <dgm:prSet presAssocID="{0094F9B1-D086-4919-A9F0-A39D0C6EE506}" presName="parentText" presStyleLbl="node1" presStyleIdx="0" presStyleCnt="2" custLinFactY="-13470" custLinFactNeighborX="-798" custLinFactNeighborY="-100000">
        <dgm:presLayoutVars>
          <dgm:chMax val="0"/>
          <dgm:bulletEnabled val="1"/>
        </dgm:presLayoutVars>
      </dgm:prSet>
      <dgm:spPr/>
    </dgm:pt>
    <dgm:pt modelId="{6E4832F5-A52E-45A8-9D5B-BF5A24DE7CA4}" type="pres">
      <dgm:prSet presAssocID="{5DAA03F0-E082-45F9-B853-0C3593F6B385}" presName="spacer" presStyleCnt="0"/>
      <dgm:spPr/>
    </dgm:pt>
    <dgm:pt modelId="{63A53339-8660-4E9C-80A6-50C58E5A154B}" type="pres">
      <dgm:prSet presAssocID="{855C89BD-E678-4E14-9B95-D5E8604D9631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82FC6FC3-8518-4B50-B286-000DF1F98646}" type="presOf" srcId="{0094F9B1-D086-4919-A9F0-A39D0C6EE506}" destId="{E8ADEC6E-EFE6-40D1-BD40-7E97270753F1}" srcOrd="0" destOrd="0" presId="urn:microsoft.com/office/officeart/2005/8/layout/vList2"/>
    <dgm:cxn modelId="{A919CA42-37A9-4B48-B29E-B58EE62478F2}" type="presOf" srcId="{EBC7D102-39D7-47D8-A391-12217D9C7A9A}" destId="{F49D02A4-0E7A-4A92-A34F-0C9A7974A63D}" srcOrd="0" destOrd="0" presId="urn:microsoft.com/office/officeart/2005/8/layout/vList2"/>
    <dgm:cxn modelId="{8A8791F1-3F33-49A0-A02F-1480A9688E6A}" type="presOf" srcId="{855C89BD-E678-4E14-9B95-D5E8604D9631}" destId="{63A53339-8660-4E9C-80A6-50C58E5A154B}" srcOrd="0" destOrd="0" presId="urn:microsoft.com/office/officeart/2005/8/layout/vList2"/>
    <dgm:cxn modelId="{548CCC5D-9371-4B88-A231-E965D144CDED}" srcId="{EBC7D102-39D7-47D8-A391-12217D9C7A9A}" destId="{855C89BD-E678-4E14-9B95-D5E8604D9631}" srcOrd="1" destOrd="0" parTransId="{6DB5318D-70E5-455B-9D8A-4D2495FB80A2}" sibTransId="{947254E1-0D83-4726-A17C-F15052650729}"/>
    <dgm:cxn modelId="{821492E3-59A0-4564-923E-CB9CA2911B97}" srcId="{EBC7D102-39D7-47D8-A391-12217D9C7A9A}" destId="{0094F9B1-D086-4919-A9F0-A39D0C6EE506}" srcOrd="0" destOrd="0" parTransId="{0E2F9C18-11A9-42CF-94ED-AAE8219C5535}" sibTransId="{5DAA03F0-E082-45F9-B853-0C3593F6B385}"/>
    <dgm:cxn modelId="{A1FDA577-8985-47B8-94B6-AE91D44A873D}" type="presParOf" srcId="{F49D02A4-0E7A-4A92-A34F-0C9A7974A63D}" destId="{E8ADEC6E-EFE6-40D1-BD40-7E97270753F1}" srcOrd="0" destOrd="0" presId="urn:microsoft.com/office/officeart/2005/8/layout/vList2"/>
    <dgm:cxn modelId="{EC308D30-7CCD-401F-8988-DCCBCFC5E3B5}" type="presParOf" srcId="{F49D02A4-0E7A-4A92-A34F-0C9A7974A63D}" destId="{6E4832F5-A52E-45A8-9D5B-BF5A24DE7CA4}" srcOrd="1" destOrd="0" presId="urn:microsoft.com/office/officeart/2005/8/layout/vList2"/>
    <dgm:cxn modelId="{BC206BDB-63C0-4BDF-B1E9-02670F089885}" type="presParOf" srcId="{F49D02A4-0E7A-4A92-A34F-0C9A7974A63D}" destId="{63A53339-8660-4E9C-80A6-50C58E5A154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87D2CE-5830-4635-ABDC-2C9ACA1239E3}">
      <dsp:nvSpPr>
        <dsp:cNvPr id="0" name=""/>
        <dsp:cNvSpPr/>
      </dsp:nvSpPr>
      <dsp:spPr>
        <a:xfrm>
          <a:off x="3459485" y="3214044"/>
          <a:ext cx="1310628" cy="1310628"/>
        </a:xfrm>
        <a:prstGeom prst="flowChartAlternateProcess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200" kern="1200"/>
        </a:p>
      </dsp:txBody>
      <dsp:txXfrm>
        <a:off x="3523463" y="3278022"/>
        <a:ext cx="1182672" cy="1182672"/>
      </dsp:txXfrm>
    </dsp:sp>
    <dsp:sp modelId="{B0C7A389-8CDB-44A8-95F6-516BAA4ED646}">
      <dsp:nvSpPr>
        <dsp:cNvPr id="0" name=""/>
        <dsp:cNvSpPr/>
      </dsp:nvSpPr>
      <dsp:spPr>
        <a:xfrm rot="10800000">
          <a:off x="559697" y="3682593"/>
          <a:ext cx="2740299" cy="37352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3105D0-3697-4994-A6AE-B532622BBEBB}">
      <dsp:nvSpPr>
        <dsp:cNvPr id="0" name=""/>
        <dsp:cNvSpPr/>
      </dsp:nvSpPr>
      <dsp:spPr>
        <a:xfrm>
          <a:off x="100978" y="3502382"/>
          <a:ext cx="917439" cy="7339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200" kern="1200" dirty="0"/>
        </a:p>
      </dsp:txBody>
      <dsp:txXfrm>
        <a:off x="122475" y="3523879"/>
        <a:ext cx="874445" cy="690957"/>
      </dsp:txXfrm>
    </dsp:sp>
    <dsp:sp modelId="{344FEE54-CC19-407A-B908-4EE6F82AFBD0}">
      <dsp:nvSpPr>
        <dsp:cNvPr id="0" name=""/>
        <dsp:cNvSpPr/>
      </dsp:nvSpPr>
      <dsp:spPr>
        <a:xfrm rot="12000000">
          <a:off x="691466" y="2935296"/>
          <a:ext cx="2740299" cy="37352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A0E2F8-3805-46CB-B281-ADF20F4E102F}">
      <dsp:nvSpPr>
        <dsp:cNvPr id="0" name=""/>
        <dsp:cNvSpPr/>
      </dsp:nvSpPr>
      <dsp:spPr>
        <a:xfrm>
          <a:off x="315376" y="2286466"/>
          <a:ext cx="917439" cy="7339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200" kern="1200" dirty="0"/>
        </a:p>
      </dsp:txBody>
      <dsp:txXfrm>
        <a:off x="336873" y="2307963"/>
        <a:ext cx="874445" cy="690957"/>
      </dsp:txXfrm>
    </dsp:sp>
    <dsp:sp modelId="{55E932A1-901B-4C03-B3A2-352A586D573C}">
      <dsp:nvSpPr>
        <dsp:cNvPr id="0" name=""/>
        <dsp:cNvSpPr/>
      </dsp:nvSpPr>
      <dsp:spPr>
        <a:xfrm rot="13200000">
          <a:off x="1070879" y="2278133"/>
          <a:ext cx="2740299" cy="37352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BC3CA5-A31E-47B8-939D-EFCECC156A9B}">
      <dsp:nvSpPr>
        <dsp:cNvPr id="0" name=""/>
        <dsp:cNvSpPr/>
      </dsp:nvSpPr>
      <dsp:spPr>
        <a:xfrm>
          <a:off x="932713" y="1217207"/>
          <a:ext cx="917439" cy="7339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200" kern="1200" dirty="0"/>
        </a:p>
      </dsp:txBody>
      <dsp:txXfrm>
        <a:off x="954210" y="1238704"/>
        <a:ext cx="874445" cy="690957"/>
      </dsp:txXfrm>
    </dsp:sp>
    <dsp:sp modelId="{3057EB86-B98F-4490-A65A-C2492D12CE72}">
      <dsp:nvSpPr>
        <dsp:cNvPr id="0" name=""/>
        <dsp:cNvSpPr/>
      </dsp:nvSpPr>
      <dsp:spPr>
        <a:xfrm rot="14400000">
          <a:off x="1652174" y="1790369"/>
          <a:ext cx="2740299" cy="37352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9DCC7D-7090-4673-960C-C1AC4E243DB5}">
      <dsp:nvSpPr>
        <dsp:cNvPr id="0" name=""/>
        <dsp:cNvSpPr/>
      </dsp:nvSpPr>
      <dsp:spPr>
        <a:xfrm>
          <a:off x="1878529" y="423573"/>
          <a:ext cx="917439" cy="7339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800" kern="1200" dirty="0"/>
        </a:p>
      </dsp:txBody>
      <dsp:txXfrm>
        <a:off x="1900026" y="445070"/>
        <a:ext cx="874445" cy="690957"/>
      </dsp:txXfrm>
    </dsp:sp>
    <dsp:sp modelId="{B9E6FF0A-93A2-4EC8-B00A-2D9D622767DC}">
      <dsp:nvSpPr>
        <dsp:cNvPr id="0" name=""/>
        <dsp:cNvSpPr/>
      </dsp:nvSpPr>
      <dsp:spPr>
        <a:xfrm rot="15600000">
          <a:off x="2365237" y="1530836"/>
          <a:ext cx="2740299" cy="37352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B78A36-D823-4745-BA25-8E972BC58968}">
      <dsp:nvSpPr>
        <dsp:cNvPr id="0" name=""/>
        <dsp:cNvSpPr/>
      </dsp:nvSpPr>
      <dsp:spPr>
        <a:xfrm>
          <a:off x="3038743" y="1290"/>
          <a:ext cx="917439" cy="7339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800" kern="1200" dirty="0"/>
        </a:p>
      </dsp:txBody>
      <dsp:txXfrm>
        <a:off x="3060240" y="22787"/>
        <a:ext cx="874445" cy="690957"/>
      </dsp:txXfrm>
    </dsp:sp>
    <dsp:sp modelId="{28C23499-F16C-41B8-94FF-91320BB65C30}">
      <dsp:nvSpPr>
        <dsp:cNvPr id="0" name=""/>
        <dsp:cNvSpPr/>
      </dsp:nvSpPr>
      <dsp:spPr>
        <a:xfrm rot="16800000">
          <a:off x="3124063" y="1530836"/>
          <a:ext cx="2740299" cy="37352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C94A8F-B794-4E71-AD79-43D7928ABF0F}">
      <dsp:nvSpPr>
        <dsp:cNvPr id="0" name=""/>
        <dsp:cNvSpPr/>
      </dsp:nvSpPr>
      <dsp:spPr>
        <a:xfrm>
          <a:off x="4273417" y="1290"/>
          <a:ext cx="917439" cy="7339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800" kern="1200" dirty="0"/>
        </a:p>
      </dsp:txBody>
      <dsp:txXfrm>
        <a:off x="4294914" y="22787"/>
        <a:ext cx="874445" cy="690957"/>
      </dsp:txXfrm>
    </dsp:sp>
    <dsp:sp modelId="{623680B9-F5F9-436A-9FEF-E06ED6986A59}">
      <dsp:nvSpPr>
        <dsp:cNvPr id="0" name=""/>
        <dsp:cNvSpPr/>
      </dsp:nvSpPr>
      <dsp:spPr>
        <a:xfrm rot="18000000">
          <a:off x="3837126" y="1790369"/>
          <a:ext cx="2740299" cy="37352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D55D4B-56F8-4D5A-BA1B-4DA10B15561A}">
      <dsp:nvSpPr>
        <dsp:cNvPr id="0" name=""/>
        <dsp:cNvSpPr/>
      </dsp:nvSpPr>
      <dsp:spPr>
        <a:xfrm>
          <a:off x="5433631" y="423573"/>
          <a:ext cx="917439" cy="7339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800" kern="1200" dirty="0"/>
        </a:p>
      </dsp:txBody>
      <dsp:txXfrm>
        <a:off x="5455128" y="445070"/>
        <a:ext cx="874445" cy="690957"/>
      </dsp:txXfrm>
    </dsp:sp>
    <dsp:sp modelId="{4B24F49B-8E6E-4301-AAF3-6086BF4558E1}">
      <dsp:nvSpPr>
        <dsp:cNvPr id="0" name=""/>
        <dsp:cNvSpPr/>
      </dsp:nvSpPr>
      <dsp:spPr>
        <a:xfrm rot="19200000">
          <a:off x="4418420" y="2278133"/>
          <a:ext cx="2740299" cy="37352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D10E3B-C7DC-4665-A085-DCB59D2AFAB3}">
      <dsp:nvSpPr>
        <dsp:cNvPr id="0" name=""/>
        <dsp:cNvSpPr/>
      </dsp:nvSpPr>
      <dsp:spPr>
        <a:xfrm>
          <a:off x="6379446" y="1217207"/>
          <a:ext cx="917439" cy="7339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800" kern="1200" dirty="0"/>
        </a:p>
      </dsp:txBody>
      <dsp:txXfrm>
        <a:off x="6400943" y="1238704"/>
        <a:ext cx="874445" cy="690957"/>
      </dsp:txXfrm>
    </dsp:sp>
    <dsp:sp modelId="{BFD76EE5-AAF3-4A5F-B29C-BB887D1826E8}">
      <dsp:nvSpPr>
        <dsp:cNvPr id="0" name=""/>
        <dsp:cNvSpPr/>
      </dsp:nvSpPr>
      <dsp:spPr>
        <a:xfrm rot="20400000">
          <a:off x="4797833" y="2935296"/>
          <a:ext cx="2740299" cy="37352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7DC5AB-D3D4-4C2B-AFCB-6E189D10DF10}">
      <dsp:nvSpPr>
        <dsp:cNvPr id="0" name=""/>
        <dsp:cNvSpPr/>
      </dsp:nvSpPr>
      <dsp:spPr>
        <a:xfrm>
          <a:off x="6996783" y="2286466"/>
          <a:ext cx="917439" cy="7339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800" kern="1200" dirty="0"/>
        </a:p>
      </dsp:txBody>
      <dsp:txXfrm>
        <a:off x="7018280" y="2307963"/>
        <a:ext cx="874445" cy="690957"/>
      </dsp:txXfrm>
    </dsp:sp>
    <dsp:sp modelId="{B4535EC3-0F50-422B-AF3A-D4CB1358A2E8}">
      <dsp:nvSpPr>
        <dsp:cNvPr id="0" name=""/>
        <dsp:cNvSpPr/>
      </dsp:nvSpPr>
      <dsp:spPr>
        <a:xfrm>
          <a:off x="4929602" y="3682593"/>
          <a:ext cx="2740299" cy="37352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0C0746-79D3-4BB8-89C2-034BEACBFA50}">
      <dsp:nvSpPr>
        <dsp:cNvPr id="0" name=""/>
        <dsp:cNvSpPr/>
      </dsp:nvSpPr>
      <dsp:spPr>
        <a:xfrm>
          <a:off x="7211182" y="3502382"/>
          <a:ext cx="917439" cy="7339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800" kern="1200" dirty="0"/>
        </a:p>
      </dsp:txBody>
      <dsp:txXfrm>
        <a:off x="7232679" y="3523879"/>
        <a:ext cx="874445" cy="69095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DEC6E-EFE6-40D1-BD40-7E97270753F1}">
      <dsp:nvSpPr>
        <dsp:cNvPr id="0" name=""/>
        <dsp:cNvSpPr/>
      </dsp:nvSpPr>
      <dsp:spPr>
        <a:xfrm>
          <a:off x="0" y="0"/>
          <a:ext cx="8064896" cy="12306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/>
            <a:t>Cooperação técnica com o CNJ para geração de estatísticas sobre ações nos Juizados Especiais (conciliação) </a:t>
          </a:r>
          <a:endParaRPr lang="pt-BR" sz="2200" kern="1200" dirty="0"/>
        </a:p>
      </dsp:txBody>
      <dsp:txXfrm>
        <a:off x="60077" y="60077"/>
        <a:ext cx="7944742" cy="1110539"/>
      </dsp:txXfrm>
    </dsp:sp>
    <dsp:sp modelId="{63A53339-8660-4E9C-80A6-50C58E5A154B}">
      <dsp:nvSpPr>
        <dsp:cNvPr id="0" name=""/>
        <dsp:cNvSpPr/>
      </dsp:nvSpPr>
      <dsp:spPr>
        <a:xfrm>
          <a:off x="0" y="1324341"/>
          <a:ext cx="8064896" cy="12306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/>
            <a:t>Inserir no modelo de gestão de qualidade indicadores (baseados nas estatísticas do CNJ) e metas que servissem de incentivo para as prestadoras reduzirem o “contencioso de massa”.</a:t>
          </a:r>
          <a:endParaRPr lang="pt-BR" sz="2200" kern="1200" dirty="0"/>
        </a:p>
      </dsp:txBody>
      <dsp:txXfrm>
        <a:off x="60077" y="1384418"/>
        <a:ext cx="7944742" cy="11105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C34C69-24C4-4212-BA13-7235632C6FD2}">
      <dsp:nvSpPr>
        <dsp:cNvPr id="0" name=""/>
        <dsp:cNvSpPr/>
      </dsp:nvSpPr>
      <dsp:spPr>
        <a:xfrm rot="16200000">
          <a:off x="1967223" y="1266060"/>
          <a:ext cx="3808458" cy="3062377"/>
        </a:xfrm>
        <a:prstGeom prst="round2SameRect">
          <a:avLst>
            <a:gd name="adj1" fmla="val 16670"/>
            <a:gd name="adj2" fmla="val 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234950" rIns="211455" bIns="234950" numCol="1" spcCol="1270" anchor="t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 dirty="0">
              <a:solidFill>
                <a:schemeClr val="bg1"/>
              </a:solidFill>
            </a:rPr>
            <a:t>Judiciário</a:t>
          </a:r>
        </a:p>
        <a:p>
          <a:pPr marL="0" lvl="0" indent="0" algn="just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chemeClr val="bg1"/>
              </a:solidFill>
            </a:rPr>
            <a:t>- Reparação de danos ou a solução de problemas, em bases individuais, gera um contencioso de massa que afeta a qualidade da prestação jurisdicional.</a:t>
          </a:r>
        </a:p>
        <a:p>
          <a:pPr marL="0" lvl="0" indent="0" algn="just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chemeClr val="bg1"/>
              </a:solidFill>
            </a:rPr>
            <a:t>   - </a:t>
          </a:r>
          <a:r>
            <a:rPr lang="pt-BR" sz="1400" kern="1200" dirty="0">
              <a:solidFill>
                <a:schemeClr val="bg1"/>
              </a:solidFill>
            </a:rPr>
            <a:t>Se as agências não atuarem preventivamente para reduzir esse contencioso, o Judiciário o fará.</a:t>
          </a:r>
        </a:p>
      </dsp:txBody>
      <dsp:txXfrm rot="5400000">
        <a:off x="2489783" y="1042540"/>
        <a:ext cx="2912857" cy="3509418"/>
      </dsp:txXfrm>
    </dsp:sp>
    <dsp:sp modelId="{E5D95407-6D71-4F97-968E-A7D2AB36664F}">
      <dsp:nvSpPr>
        <dsp:cNvPr id="0" name=""/>
        <dsp:cNvSpPr/>
      </dsp:nvSpPr>
      <dsp:spPr>
        <a:xfrm rot="5400000">
          <a:off x="5691282" y="1071109"/>
          <a:ext cx="3907055" cy="3452278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203200" rIns="121920" bIns="20320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>
              <a:solidFill>
                <a:schemeClr val="bg1"/>
              </a:solidFill>
            </a:rPr>
            <a:t>Agências</a:t>
          </a:r>
        </a:p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bg1"/>
              </a:solidFill>
            </a:rPr>
            <a:t>- </a:t>
          </a:r>
          <a:r>
            <a:rPr lang="pt-BR" sz="1800" kern="1200" dirty="0">
              <a:solidFill>
                <a:schemeClr val="bg1"/>
              </a:solidFill>
            </a:rPr>
            <a:t>Teses formuladas pelo Judiciário podem alterar drasticamente a política regulatória, gerando:</a:t>
          </a:r>
        </a:p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 dirty="0">
              <a:solidFill>
                <a:schemeClr val="bg1"/>
              </a:solidFill>
            </a:rPr>
            <a:t>    </a:t>
          </a:r>
          <a:r>
            <a:rPr lang="pt-BR" sz="1400" b="0" kern="1200" dirty="0">
              <a:solidFill>
                <a:schemeClr val="bg1"/>
              </a:solidFill>
            </a:rPr>
            <a:t>- Insegurança para os investidores;</a:t>
          </a:r>
        </a:p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0" kern="1200" dirty="0">
              <a:solidFill>
                <a:schemeClr val="bg1"/>
              </a:solidFill>
            </a:rPr>
            <a:t>    - Imprevisibilidade de efeitos (ausência de AIR), inclusive para o consumidor.</a:t>
          </a:r>
        </a:p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 dirty="0">
              <a:solidFill>
                <a:schemeClr val="bg1"/>
              </a:solidFill>
            </a:rPr>
            <a:t>- Agências não tem estrutura para tratar e solucionar casos individuais.</a:t>
          </a:r>
        </a:p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 dirty="0">
            <a:solidFill>
              <a:schemeClr val="bg1"/>
            </a:solidFill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>
            <a:solidFill>
              <a:schemeClr val="bg1"/>
            </a:solidFill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0" kern="1200" dirty="0">
            <a:solidFill>
              <a:schemeClr val="bg1"/>
            </a:solidFill>
          </a:endParaRPr>
        </a:p>
      </dsp:txBody>
      <dsp:txXfrm rot="-5400000">
        <a:off x="5918671" y="1012278"/>
        <a:ext cx="3283721" cy="3569941"/>
      </dsp:txXfrm>
    </dsp:sp>
    <dsp:sp modelId="{B1474586-9AB4-4F25-895C-9616556FA224}">
      <dsp:nvSpPr>
        <dsp:cNvPr id="0" name=""/>
        <dsp:cNvSpPr/>
      </dsp:nvSpPr>
      <dsp:spPr>
        <a:xfrm>
          <a:off x="4572503" y="323818"/>
          <a:ext cx="1923604" cy="1616089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FCD56B-76D0-40B3-B679-05C6451F5F2F}">
      <dsp:nvSpPr>
        <dsp:cNvPr id="0" name=""/>
        <dsp:cNvSpPr/>
      </dsp:nvSpPr>
      <dsp:spPr>
        <a:xfrm rot="10800000">
          <a:off x="4593128" y="3729523"/>
          <a:ext cx="1779582" cy="1738783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A93FB7-370D-493A-95A5-525C8D74B40D}">
      <dsp:nvSpPr>
        <dsp:cNvPr id="0" name=""/>
        <dsp:cNvSpPr/>
      </dsp:nvSpPr>
      <dsp:spPr>
        <a:xfrm>
          <a:off x="825904" y="360027"/>
          <a:ext cx="2782909" cy="2782909"/>
        </a:xfrm>
        <a:prstGeom prst="pie">
          <a:avLst>
            <a:gd name="adj1" fmla="val 16200000"/>
            <a:gd name="adj2" fmla="val 20520000"/>
          </a:avLst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elaxed" fov="0">
            <a:rot lat="18600000" lon="0" rev="21594000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  <a:sp3d extrusionH="28000" prstMaterial="matte"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/>
        </a:p>
      </dsp:txBody>
      <dsp:txXfrm>
        <a:off x="2252477" y="775807"/>
        <a:ext cx="944201" cy="646032"/>
      </dsp:txXfrm>
    </dsp:sp>
    <dsp:sp modelId="{06F9E16A-8EDD-415A-9E0D-4BB837475060}">
      <dsp:nvSpPr>
        <dsp:cNvPr id="0" name=""/>
        <dsp:cNvSpPr/>
      </dsp:nvSpPr>
      <dsp:spPr>
        <a:xfrm>
          <a:off x="1440148" y="461532"/>
          <a:ext cx="2782909" cy="2782909"/>
        </a:xfrm>
        <a:prstGeom prst="pie">
          <a:avLst>
            <a:gd name="adj1" fmla="val 20520000"/>
            <a:gd name="adj2" fmla="val 3240000"/>
          </a:avLst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elaxed" fov="0">
            <a:rot lat="18600000" lon="0" rev="21594000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  <a:sp3d extrusionH="28000" prstMaterial="matte"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Telecom</a:t>
          </a:r>
        </a:p>
      </dsp:txBody>
      <dsp:txXfrm>
        <a:off x="3258978" y="1720467"/>
        <a:ext cx="828247" cy="699040"/>
      </dsp:txXfrm>
    </dsp:sp>
    <dsp:sp modelId="{451D983F-C1C2-44FB-9C1D-DA4C305862BF}">
      <dsp:nvSpPr>
        <dsp:cNvPr id="0" name=""/>
        <dsp:cNvSpPr/>
      </dsp:nvSpPr>
      <dsp:spPr>
        <a:xfrm>
          <a:off x="792092" y="332127"/>
          <a:ext cx="2782909" cy="2782909"/>
        </a:xfrm>
        <a:prstGeom prst="pie">
          <a:avLst>
            <a:gd name="adj1" fmla="val 3240000"/>
            <a:gd name="adj2" fmla="val 7560000"/>
          </a:avLst>
        </a:prstGeom>
        <a:solidFill>
          <a:schemeClr val="accent1">
            <a:alpha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elaxed" fov="0">
            <a:rot lat="18600000" lon="0" rev="21594000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  <a:sp3d extrusionH="28000" prstMaterial="matte"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/>
        </a:p>
      </dsp:txBody>
      <dsp:txXfrm>
        <a:off x="1686598" y="2419309"/>
        <a:ext cx="993896" cy="596337"/>
      </dsp:txXfrm>
    </dsp:sp>
    <dsp:sp modelId="{D2AA2D8A-335E-44DB-AF7A-F0FB6B423836}">
      <dsp:nvSpPr>
        <dsp:cNvPr id="0" name=""/>
        <dsp:cNvSpPr/>
      </dsp:nvSpPr>
      <dsp:spPr>
        <a:xfrm>
          <a:off x="792092" y="332127"/>
          <a:ext cx="2782909" cy="2782909"/>
        </a:xfrm>
        <a:prstGeom prst="pie">
          <a:avLst>
            <a:gd name="adj1" fmla="val 7560000"/>
            <a:gd name="adj2" fmla="val 11880000"/>
          </a:avLst>
        </a:prstGeom>
        <a:solidFill>
          <a:srgbClr val="C00000">
            <a:alpha val="8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elaxed" fov="0">
            <a:rot lat="18600000" lon="0" rev="21594000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  <a:sp3d extrusionH="28000" prstMaterial="matte"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/>
        </a:p>
      </dsp:txBody>
      <dsp:txXfrm>
        <a:off x="924611" y="1591062"/>
        <a:ext cx="828247" cy="699040"/>
      </dsp:txXfrm>
    </dsp:sp>
    <dsp:sp modelId="{F9B51C52-6DE5-4AE2-B212-D4E2B68B973E}">
      <dsp:nvSpPr>
        <dsp:cNvPr id="0" name=""/>
        <dsp:cNvSpPr/>
      </dsp:nvSpPr>
      <dsp:spPr>
        <a:xfrm>
          <a:off x="792092" y="332127"/>
          <a:ext cx="2782909" cy="2782909"/>
        </a:xfrm>
        <a:prstGeom prst="pie">
          <a:avLst>
            <a:gd name="adj1" fmla="val 11880000"/>
            <a:gd name="adj2" fmla="val 16200000"/>
          </a:avLst>
        </a:prstGeom>
        <a:solidFill>
          <a:schemeClr val="accent6">
            <a:alpha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elaxed" fov="0">
            <a:rot lat="18600000" lon="0" rev="21594000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  <a:sp3d extrusionH="28000" prstMaterial="matte"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/>
        </a:p>
      </dsp:txBody>
      <dsp:txXfrm>
        <a:off x="1197933" y="756189"/>
        <a:ext cx="944201" cy="6460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010D6B-D409-41E3-B529-D93B473B3354}">
      <dsp:nvSpPr>
        <dsp:cNvPr id="0" name=""/>
        <dsp:cNvSpPr/>
      </dsp:nvSpPr>
      <dsp:spPr>
        <a:xfrm rot="16200000">
          <a:off x="-1063873" y="1064617"/>
          <a:ext cx="4064000" cy="1934765"/>
        </a:xfrm>
        <a:prstGeom prst="flowChartManualOperation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6"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2803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/>
            <a:t>Poder Público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 dirty="0"/>
            <a:t>Garantia de serviços de utilidade pública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 dirty="0"/>
            <a:t>Arrecadação com a exploração dos serviços</a:t>
          </a:r>
        </a:p>
      </dsp:txBody>
      <dsp:txXfrm rot="5400000">
        <a:off x="744" y="812800"/>
        <a:ext cx="1934765" cy="2438400"/>
      </dsp:txXfrm>
    </dsp:sp>
    <dsp:sp modelId="{84B1EF5F-5F19-4CAD-BA95-ED501FFB8C33}">
      <dsp:nvSpPr>
        <dsp:cNvPr id="0" name=""/>
        <dsp:cNvSpPr/>
      </dsp:nvSpPr>
      <dsp:spPr>
        <a:xfrm rot="16200000">
          <a:off x="1015998" y="1064617"/>
          <a:ext cx="4064000" cy="1934765"/>
        </a:xfrm>
        <a:prstGeom prst="flowChartManualOperation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3"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2803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/>
            <a:t>Usuários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 dirty="0"/>
            <a:t>Preço e qualidade dos serviços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 dirty="0"/>
            <a:t>Disponibilidade e continuidade dos serviços em longo prazo;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 dirty="0"/>
            <a:t>Cumprimento de contratos com as prestadoras</a:t>
          </a:r>
        </a:p>
      </dsp:txBody>
      <dsp:txXfrm rot="5400000">
        <a:off x="2080615" y="812800"/>
        <a:ext cx="1934765" cy="2438400"/>
      </dsp:txXfrm>
    </dsp:sp>
    <dsp:sp modelId="{A5025CF9-E6D1-4E6C-A94C-3136B56B4DDE}">
      <dsp:nvSpPr>
        <dsp:cNvPr id="0" name=""/>
        <dsp:cNvSpPr/>
      </dsp:nvSpPr>
      <dsp:spPr>
        <a:xfrm rot="16200000">
          <a:off x="3095873" y="1064617"/>
          <a:ext cx="4064000" cy="193476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2803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/>
            <a:t>Prestadoras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 dirty="0"/>
            <a:t>Retorno sobre investimentos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 dirty="0"/>
            <a:t>Concorrência leal e proporcional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 dirty="0"/>
            <a:t>Resiliência do mercado a longo prazo</a:t>
          </a:r>
        </a:p>
      </dsp:txBody>
      <dsp:txXfrm rot="5400000">
        <a:off x="4160490" y="812800"/>
        <a:ext cx="1934765" cy="24384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A3213C-E226-4630-AEB5-8744CB4D8AF6}">
      <dsp:nvSpPr>
        <dsp:cNvPr id="0" name=""/>
        <dsp:cNvSpPr/>
      </dsp:nvSpPr>
      <dsp:spPr>
        <a:xfrm>
          <a:off x="3395558" y="398680"/>
          <a:ext cx="1357788" cy="13577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000" kern="1200" dirty="0"/>
        </a:p>
      </dsp:txBody>
      <dsp:txXfrm>
        <a:off x="3461840" y="464962"/>
        <a:ext cx="1225224" cy="1225224"/>
      </dsp:txXfrm>
    </dsp:sp>
    <dsp:sp modelId="{86668317-A509-4C68-9D2B-81D660C5411C}">
      <dsp:nvSpPr>
        <dsp:cNvPr id="0" name=""/>
        <dsp:cNvSpPr/>
      </dsp:nvSpPr>
      <dsp:spPr>
        <a:xfrm rot="10810551">
          <a:off x="1784165" y="1073017"/>
          <a:ext cx="161139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11397" y="0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313D7A-CC72-4010-AB25-30D7B21F1B1D}">
      <dsp:nvSpPr>
        <dsp:cNvPr id="0" name=""/>
        <dsp:cNvSpPr/>
      </dsp:nvSpPr>
      <dsp:spPr>
        <a:xfrm>
          <a:off x="874450" y="614289"/>
          <a:ext cx="909718" cy="909718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 dirty="0"/>
        </a:p>
      </dsp:txBody>
      <dsp:txXfrm>
        <a:off x="918859" y="658698"/>
        <a:ext cx="820900" cy="820900"/>
      </dsp:txXfrm>
    </dsp:sp>
    <dsp:sp modelId="{35B802B5-1740-47AB-8890-0DEEEFFB844F}">
      <dsp:nvSpPr>
        <dsp:cNvPr id="0" name=""/>
        <dsp:cNvSpPr/>
      </dsp:nvSpPr>
      <dsp:spPr>
        <a:xfrm rot="3329655">
          <a:off x="4164897" y="2471684"/>
          <a:ext cx="173581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35813" y="0"/>
              </a:lnTo>
            </a:path>
          </a:pathLst>
        </a:custGeom>
        <a:noFill/>
        <a:ln w="82550" cap="flat" cmpd="sng" algn="ctr">
          <a:solidFill>
            <a:schemeClr val="accent6">
              <a:alpha val="80000"/>
            </a:schemeClr>
          </a:solidFill>
          <a:prstDash val="solid"/>
          <a:miter lim="800000"/>
          <a:headEnd type="triangle"/>
          <a:tailEnd type="triangle"/>
        </a:ln>
        <a:effectLst>
          <a:glow rad="63500">
            <a:schemeClr val="accent6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52D2AF-7AC0-403F-90BF-B26D2B0B5F6A}">
      <dsp:nvSpPr>
        <dsp:cNvPr id="0" name=""/>
        <dsp:cNvSpPr/>
      </dsp:nvSpPr>
      <dsp:spPr>
        <a:xfrm>
          <a:off x="5210406" y="3186899"/>
          <a:ext cx="1423836" cy="11575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Prestadoras</a:t>
          </a:r>
        </a:p>
      </dsp:txBody>
      <dsp:txXfrm>
        <a:off x="5266912" y="3243405"/>
        <a:ext cx="1310824" cy="1044522"/>
      </dsp:txXfrm>
    </dsp:sp>
    <dsp:sp modelId="{F8BB95A1-AF27-4AF0-9A1A-0BDA14982C03}">
      <dsp:nvSpPr>
        <dsp:cNvPr id="0" name=""/>
        <dsp:cNvSpPr/>
      </dsp:nvSpPr>
      <dsp:spPr>
        <a:xfrm rot="7397787">
          <a:off x="2284501" y="2481738"/>
          <a:ext cx="173542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35424" y="0"/>
              </a:lnTo>
            </a:path>
          </a:pathLst>
        </a:custGeom>
        <a:noFill/>
        <a:ln w="82550" cap="flat" cmpd="sng" algn="ctr">
          <a:solidFill>
            <a:schemeClr val="accent6">
              <a:alpha val="80000"/>
            </a:schemeClr>
          </a:solidFill>
          <a:prstDash val="solid"/>
          <a:miter lim="800000"/>
          <a:headEnd type="triangle"/>
          <a:tailEnd type="triangle"/>
        </a:ln>
        <a:effectLst>
          <a:glow rad="63500">
            <a:schemeClr val="accent6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940488-95BA-4DCB-A136-CF1021BACD39}">
      <dsp:nvSpPr>
        <dsp:cNvPr id="0" name=""/>
        <dsp:cNvSpPr/>
      </dsp:nvSpPr>
      <dsp:spPr>
        <a:xfrm>
          <a:off x="1595356" y="3207008"/>
          <a:ext cx="1427175" cy="1117316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3"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Usuários</a:t>
          </a:r>
        </a:p>
      </dsp:txBody>
      <dsp:txXfrm>
        <a:off x="1649899" y="3261551"/>
        <a:ext cx="1318089" cy="10082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2ED0DF-D513-4F24-81C4-9D3002C48026}">
      <dsp:nvSpPr>
        <dsp:cNvPr id="0" name=""/>
        <dsp:cNvSpPr/>
      </dsp:nvSpPr>
      <dsp:spPr>
        <a:xfrm>
          <a:off x="1841608" y="673572"/>
          <a:ext cx="3929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2988" y="45720"/>
              </a:lnTo>
            </a:path>
          </a:pathLst>
        </a:custGeom>
        <a:noFill/>
        <a:ln w="9525" cap="flat" cmpd="sng" algn="ctr">
          <a:noFill/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2027512" y="717174"/>
        <a:ext cx="21179" cy="4235"/>
      </dsp:txXfrm>
    </dsp:sp>
    <dsp:sp modelId="{DE353923-90D7-466A-B577-DC2EAD9DAA83}">
      <dsp:nvSpPr>
        <dsp:cNvPr id="0" name=""/>
        <dsp:cNvSpPr/>
      </dsp:nvSpPr>
      <dsp:spPr>
        <a:xfrm>
          <a:off x="1719" y="166785"/>
          <a:ext cx="1841688" cy="11050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kern="1200"/>
            <a:t>Superintendência de Relações com os Consumidores - SRC;</a:t>
          </a:r>
          <a:endParaRPr lang="pt-BR" sz="1100" kern="1200"/>
        </a:p>
      </dsp:txBody>
      <dsp:txXfrm>
        <a:off x="1719" y="166785"/>
        <a:ext cx="1841688" cy="1105013"/>
      </dsp:txXfrm>
    </dsp:sp>
    <dsp:sp modelId="{FF1E9ACA-1D33-40F3-AAE3-6D8A0D958C0A}">
      <dsp:nvSpPr>
        <dsp:cNvPr id="0" name=""/>
        <dsp:cNvSpPr/>
      </dsp:nvSpPr>
      <dsp:spPr>
        <a:xfrm>
          <a:off x="4106885" y="673572"/>
          <a:ext cx="3929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2988" y="45720"/>
              </a:lnTo>
            </a:path>
          </a:pathLst>
        </a:custGeom>
        <a:noFill/>
        <a:ln w="9525" cap="flat" cmpd="sng" algn="ctr">
          <a:noFill/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4292790" y="717174"/>
        <a:ext cx="21179" cy="4235"/>
      </dsp:txXfrm>
    </dsp:sp>
    <dsp:sp modelId="{3BC2DE58-EFF2-4EAF-9718-22B17BD0C8BE}">
      <dsp:nvSpPr>
        <dsp:cNvPr id="0" name=""/>
        <dsp:cNvSpPr/>
      </dsp:nvSpPr>
      <dsp:spPr>
        <a:xfrm>
          <a:off x="2266996" y="166785"/>
          <a:ext cx="1841688" cy="11050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kern="1200"/>
            <a:t>Regulamento Geral de Direitos do Consumidor de Serviços de Telecomunicações – RGC;</a:t>
          </a:r>
          <a:endParaRPr lang="pt-BR" sz="1100" kern="1200"/>
        </a:p>
      </dsp:txBody>
      <dsp:txXfrm>
        <a:off x="2266996" y="166785"/>
        <a:ext cx="1841688" cy="1105013"/>
      </dsp:txXfrm>
    </dsp:sp>
    <dsp:sp modelId="{53B7BC82-27CE-443E-BE69-6FCD275D54AF}">
      <dsp:nvSpPr>
        <dsp:cNvPr id="0" name=""/>
        <dsp:cNvSpPr/>
      </dsp:nvSpPr>
      <dsp:spPr>
        <a:xfrm>
          <a:off x="6372163" y="673572"/>
          <a:ext cx="3929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2988" y="45720"/>
              </a:lnTo>
            </a:path>
          </a:pathLst>
        </a:custGeom>
        <a:noFill/>
        <a:ln w="9525" cap="flat" cmpd="sng" algn="ctr">
          <a:noFill/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6558067" y="717174"/>
        <a:ext cx="21179" cy="4235"/>
      </dsp:txXfrm>
    </dsp:sp>
    <dsp:sp modelId="{08074C2D-66A9-4E0F-A8D0-3A5628E81EE7}">
      <dsp:nvSpPr>
        <dsp:cNvPr id="0" name=""/>
        <dsp:cNvSpPr/>
      </dsp:nvSpPr>
      <dsp:spPr>
        <a:xfrm>
          <a:off x="4532274" y="166785"/>
          <a:ext cx="1841688" cy="11050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kern="1200"/>
            <a:t>Acordo de Cooperação Técnica com a SENACON;</a:t>
          </a:r>
          <a:endParaRPr lang="pt-BR" sz="1100" kern="1200"/>
        </a:p>
      </dsp:txBody>
      <dsp:txXfrm>
        <a:off x="4532274" y="166785"/>
        <a:ext cx="1841688" cy="1105013"/>
      </dsp:txXfrm>
    </dsp:sp>
    <dsp:sp modelId="{E2351834-62E9-4E68-86AA-B16C7E21B78C}">
      <dsp:nvSpPr>
        <dsp:cNvPr id="0" name=""/>
        <dsp:cNvSpPr/>
      </dsp:nvSpPr>
      <dsp:spPr>
        <a:xfrm>
          <a:off x="922563" y="1269998"/>
          <a:ext cx="6795832" cy="392988"/>
        </a:xfrm>
        <a:custGeom>
          <a:avLst/>
          <a:gdLst/>
          <a:ahLst/>
          <a:cxnLst/>
          <a:rect l="0" t="0" r="0" b="0"/>
          <a:pathLst>
            <a:path>
              <a:moveTo>
                <a:pt x="6795832" y="0"/>
              </a:moveTo>
              <a:lnTo>
                <a:pt x="6795832" y="213594"/>
              </a:lnTo>
              <a:lnTo>
                <a:pt x="0" y="213594"/>
              </a:lnTo>
              <a:lnTo>
                <a:pt x="0" y="392988"/>
              </a:lnTo>
            </a:path>
          </a:pathLst>
        </a:custGeom>
        <a:noFill/>
        <a:ln w="9525" cap="flat" cmpd="sng" algn="ctr">
          <a:noFill/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4150254" y="1464375"/>
        <a:ext cx="340451" cy="4235"/>
      </dsp:txXfrm>
    </dsp:sp>
    <dsp:sp modelId="{1FB7B1A2-95E3-4DE9-B481-167DC1791F17}">
      <dsp:nvSpPr>
        <dsp:cNvPr id="0" name=""/>
        <dsp:cNvSpPr/>
      </dsp:nvSpPr>
      <dsp:spPr>
        <a:xfrm>
          <a:off x="6797551" y="166785"/>
          <a:ext cx="1841688" cy="11050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kern="1200" dirty="0"/>
            <a:t>Comitê Técnico de Consumo e Regulação no âmbito do Plano Nacional de Consumo e Cidadania;</a:t>
          </a:r>
          <a:endParaRPr lang="pt-BR" sz="1100" kern="1200" dirty="0"/>
        </a:p>
      </dsp:txBody>
      <dsp:txXfrm>
        <a:off x="6797551" y="166785"/>
        <a:ext cx="1841688" cy="1105013"/>
      </dsp:txXfrm>
    </dsp:sp>
    <dsp:sp modelId="{65E3C068-CAC1-4EEC-89CF-03B67AECD353}">
      <dsp:nvSpPr>
        <dsp:cNvPr id="0" name=""/>
        <dsp:cNvSpPr/>
      </dsp:nvSpPr>
      <dsp:spPr>
        <a:xfrm>
          <a:off x="1841608" y="2202173"/>
          <a:ext cx="3929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2988" y="45720"/>
              </a:lnTo>
            </a:path>
          </a:pathLst>
        </a:custGeom>
        <a:noFill/>
        <a:ln w="9525" cap="flat" cmpd="sng" algn="ctr">
          <a:noFill/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2027512" y="2245775"/>
        <a:ext cx="21179" cy="4235"/>
      </dsp:txXfrm>
    </dsp:sp>
    <dsp:sp modelId="{89475756-6028-401E-99E9-81D84A815406}">
      <dsp:nvSpPr>
        <dsp:cNvPr id="0" name=""/>
        <dsp:cNvSpPr/>
      </dsp:nvSpPr>
      <dsp:spPr>
        <a:xfrm>
          <a:off x="1719" y="1695387"/>
          <a:ext cx="1841688" cy="11050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kern="1200" dirty="0"/>
            <a:t>Regulamento de celebração e acompanhamento de Termo de Compromisso de Ajustamento de Conduta (TAC);</a:t>
          </a:r>
          <a:endParaRPr lang="pt-BR" sz="1100" kern="1200" dirty="0"/>
        </a:p>
      </dsp:txBody>
      <dsp:txXfrm>
        <a:off x="1719" y="1695387"/>
        <a:ext cx="1841688" cy="1105013"/>
      </dsp:txXfrm>
    </dsp:sp>
    <dsp:sp modelId="{2A9C0080-97A5-442E-95DE-6F19EF8EFADB}">
      <dsp:nvSpPr>
        <dsp:cNvPr id="0" name=""/>
        <dsp:cNvSpPr/>
      </dsp:nvSpPr>
      <dsp:spPr>
        <a:xfrm>
          <a:off x="4106885" y="2202173"/>
          <a:ext cx="3929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2988" y="45720"/>
              </a:lnTo>
            </a:path>
          </a:pathLst>
        </a:custGeom>
        <a:noFill/>
        <a:ln w="9525" cap="flat" cmpd="sng" algn="ctr">
          <a:noFill/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4292790" y="2245775"/>
        <a:ext cx="21179" cy="4235"/>
      </dsp:txXfrm>
    </dsp:sp>
    <dsp:sp modelId="{40E946B0-B562-485D-8D08-FA2772537450}">
      <dsp:nvSpPr>
        <dsp:cNvPr id="0" name=""/>
        <dsp:cNvSpPr/>
      </dsp:nvSpPr>
      <dsp:spPr>
        <a:xfrm>
          <a:off x="2266996" y="1695387"/>
          <a:ext cx="1841688" cy="11050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kern="1200"/>
            <a:t>Conselhos de Usuários compreendendo os principais serviços de telecomunicações;</a:t>
          </a:r>
          <a:endParaRPr lang="pt-BR" sz="1100" kern="1200"/>
        </a:p>
      </dsp:txBody>
      <dsp:txXfrm>
        <a:off x="2266996" y="1695387"/>
        <a:ext cx="1841688" cy="1105013"/>
      </dsp:txXfrm>
    </dsp:sp>
    <dsp:sp modelId="{CE7A4B50-FACD-41EB-B62A-A6223A843485}">
      <dsp:nvSpPr>
        <dsp:cNvPr id="0" name=""/>
        <dsp:cNvSpPr/>
      </dsp:nvSpPr>
      <dsp:spPr>
        <a:xfrm>
          <a:off x="6372163" y="2202173"/>
          <a:ext cx="3929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2988" y="45720"/>
              </a:lnTo>
            </a:path>
          </a:pathLst>
        </a:custGeom>
        <a:noFill/>
        <a:ln w="9525" cap="flat" cmpd="sng" algn="ctr">
          <a:noFill/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6558067" y="2245775"/>
        <a:ext cx="21179" cy="4235"/>
      </dsp:txXfrm>
    </dsp:sp>
    <dsp:sp modelId="{8BBF9B93-5B35-47B4-AFAB-BF4C9D220FB5}">
      <dsp:nvSpPr>
        <dsp:cNvPr id="0" name=""/>
        <dsp:cNvSpPr/>
      </dsp:nvSpPr>
      <dsp:spPr>
        <a:xfrm>
          <a:off x="4532274" y="1695387"/>
          <a:ext cx="1841688" cy="11050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kern="1200" dirty="0"/>
            <a:t>Comitê de Direito dos Usuários de Serviços de Telecomunicações – CDUST;</a:t>
          </a:r>
          <a:endParaRPr lang="pt-BR" sz="1100" kern="1200" dirty="0"/>
        </a:p>
      </dsp:txBody>
      <dsp:txXfrm>
        <a:off x="4532274" y="1695387"/>
        <a:ext cx="1841688" cy="1105013"/>
      </dsp:txXfrm>
    </dsp:sp>
    <dsp:sp modelId="{CC663281-1A8F-4918-84A7-87F14046D839}">
      <dsp:nvSpPr>
        <dsp:cNvPr id="0" name=""/>
        <dsp:cNvSpPr/>
      </dsp:nvSpPr>
      <dsp:spPr>
        <a:xfrm>
          <a:off x="6797551" y="1695387"/>
          <a:ext cx="1841688" cy="11050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kern="1200"/>
            <a:t>Institucionalização das Medidas Cautelares.</a:t>
          </a:r>
          <a:endParaRPr lang="pt-BR" sz="1100" kern="1200"/>
        </a:p>
      </dsp:txBody>
      <dsp:txXfrm>
        <a:off x="6797551" y="1695387"/>
        <a:ext cx="1841688" cy="110501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73F7BD-9A1B-40AD-BF74-B502318C6DFE}">
      <dsp:nvSpPr>
        <dsp:cNvPr id="0" name=""/>
        <dsp:cNvSpPr/>
      </dsp:nvSpPr>
      <dsp:spPr>
        <a:xfrm rot="2012875">
          <a:off x="840009" y="2207352"/>
          <a:ext cx="970181" cy="64863"/>
        </a:xfrm>
        <a:custGeom>
          <a:avLst/>
          <a:gdLst/>
          <a:ahLst/>
          <a:cxnLst/>
          <a:rect l="0" t="0" r="0" b="0"/>
          <a:pathLst>
            <a:path>
              <a:moveTo>
                <a:pt x="0" y="32431"/>
              </a:moveTo>
              <a:lnTo>
                <a:pt x="970181" y="324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5294F5-7893-4DD9-900E-99A34D2B1A45}">
      <dsp:nvSpPr>
        <dsp:cNvPr id="0" name=""/>
        <dsp:cNvSpPr/>
      </dsp:nvSpPr>
      <dsp:spPr>
        <a:xfrm rot="21539250">
          <a:off x="920717" y="1639499"/>
          <a:ext cx="1237008" cy="64863"/>
        </a:xfrm>
        <a:custGeom>
          <a:avLst/>
          <a:gdLst/>
          <a:ahLst/>
          <a:cxnLst/>
          <a:rect l="0" t="0" r="0" b="0"/>
          <a:pathLst>
            <a:path>
              <a:moveTo>
                <a:pt x="0" y="32431"/>
              </a:moveTo>
              <a:lnTo>
                <a:pt x="1237008" y="324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BE817F-2E31-482F-A5AB-B05B9461D579}">
      <dsp:nvSpPr>
        <dsp:cNvPr id="0" name=""/>
        <dsp:cNvSpPr/>
      </dsp:nvSpPr>
      <dsp:spPr>
        <a:xfrm rot="19682288">
          <a:off x="834931" y="1093306"/>
          <a:ext cx="1133015" cy="64863"/>
        </a:xfrm>
        <a:custGeom>
          <a:avLst/>
          <a:gdLst/>
          <a:ahLst/>
          <a:cxnLst/>
          <a:rect l="0" t="0" r="0" b="0"/>
          <a:pathLst>
            <a:path>
              <a:moveTo>
                <a:pt x="0" y="32431"/>
              </a:moveTo>
              <a:lnTo>
                <a:pt x="1133015" y="324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8992F6-C8A3-491D-AAA9-0FE62C04A641}">
      <dsp:nvSpPr>
        <dsp:cNvPr id="0" name=""/>
        <dsp:cNvSpPr/>
      </dsp:nvSpPr>
      <dsp:spPr>
        <a:xfrm>
          <a:off x="-109624" y="1084219"/>
          <a:ext cx="1212280" cy="12122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D65E66-0D2F-499D-AC9C-87AC99E5F391}">
      <dsp:nvSpPr>
        <dsp:cNvPr id="0" name=""/>
        <dsp:cNvSpPr/>
      </dsp:nvSpPr>
      <dsp:spPr>
        <a:xfrm>
          <a:off x="1800200" y="0"/>
          <a:ext cx="1080003" cy="10800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kern="1200" dirty="0"/>
            <a:t>Qualidade</a:t>
          </a:r>
          <a:endParaRPr lang="pt-BR" sz="1100" kern="1200" dirty="0"/>
        </a:p>
      </dsp:txBody>
      <dsp:txXfrm>
        <a:off x="1958363" y="158163"/>
        <a:ext cx="763677" cy="763677"/>
      </dsp:txXfrm>
    </dsp:sp>
    <dsp:sp modelId="{03F4BF89-6A0E-40B2-AED6-994AEED4008F}">
      <dsp:nvSpPr>
        <dsp:cNvPr id="0" name=""/>
        <dsp:cNvSpPr/>
      </dsp:nvSpPr>
      <dsp:spPr>
        <a:xfrm>
          <a:off x="2157544" y="1111458"/>
          <a:ext cx="1080003" cy="10800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kern="1200" dirty="0"/>
            <a:t>Competição</a:t>
          </a:r>
          <a:endParaRPr lang="pt-BR" sz="1100" kern="1200" dirty="0"/>
        </a:p>
      </dsp:txBody>
      <dsp:txXfrm>
        <a:off x="2315707" y="1269621"/>
        <a:ext cx="763677" cy="763677"/>
      </dsp:txXfrm>
    </dsp:sp>
    <dsp:sp modelId="{780C39D4-4259-4587-8093-A98A33685C0F}">
      <dsp:nvSpPr>
        <dsp:cNvPr id="0" name=""/>
        <dsp:cNvSpPr/>
      </dsp:nvSpPr>
      <dsp:spPr>
        <a:xfrm>
          <a:off x="1616078" y="2265114"/>
          <a:ext cx="1230568" cy="11512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1" kern="1200" dirty="0"/>
            <a:t> Universalização</a:t>
          </a:r>
          <a:endParaRPr lang="pt-BR" sz="1000" kern="1200" dirty="0"/>
        </a:p>
      </dsp:txBody>
      <dsp:txXfrm>
        <a:off x="1796291" y="2433704"/>
        <a:ext cx="870142" cy="81402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4C66D2-D187-4EFF-B4BB-70B8F0B1E588}">
      <dsp:nvSpPr>
        <dsp:cNvPr id="0" name=""/>
        <dsp:cNvSpPr/>
      </dsp:nvSpPr>
      <dsp:spPr>
        <a:xfrm rot="5400000">
          <a:off x="-793759" y="793759"/>
          <a:ext cx="3416320" cy="1828800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3"/>
          </a:solidFill>
          <a:prstDash val="solid"/>
        </a:ln>
        <a:effectLst>
          <a:glow rad="139700">
            <a:schemeClr val="accent3"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u="sng" kern="1200" dirty="0"/>
            <a:t>2015¹:</a:t>
          </a:r>
          <a:r>
            <a:rPr lang="pt-BR" sz="1800" b="1" kern="1200" dirty="0"/>
            <a:t> mais de 9 mil ações de fiscalização relacionadas às seguintes diretrizes:</a:t>
          </a:r>
          <a:endParaRPr lang="pt-BR" sz="1800" kern="1200" dirty="0"/>
        </a:p>
      </dsp:txBody>
      <dsp:txXfrm rot="-5400000">
        <a:off x="1" y="914399"/>
        <a:ext cx="1828800" cy="1587520"/>
      </dsp:txXfrm>
    </dsp:sp>
    <dsp:sp modelId="{0385112A-471A-4203-82F5-A99A0265761C}">
      <dsp:nvSpPr>
        <dsp:cNvPr id="0" name=""/>
        <dsp:cNvSpPr/>
      </dsp:nvSpPr>
      <dsp:spPr>
        <a:xfrm rot="5400000">
          <a:off x="1949440" y="-120639"/>
          <a:ext cx="2501919" cy="27431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glow rad="139700">
            <a:schemeClr val="bg1">
              <a:lumMod val="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b="1" kern="1200"/>
            <a:t>Direitos e Garantias Gerais dos Consumidores (RGC)</a:t>
          </a:r>
          <a:endParaRPr lang="pt-BR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b="1" kern="1200"/>
            <a:t>Qualidade da banda larga no Serviço Móvel Pessoal (SMP)</a:t>
          </a:r>
          <a:endParaRPr lang="pt-BR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b="1" kern="1200"/>
            <a:t>Redes do Serviço Telefônico Fixo Comutado (STFC);</a:t>
          </a:r>
          <a:endParaRPr lang="pt-BR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b="1" kern="1200"/>
            <a:t>Telefones de Uso Público;</a:t>
          </a:r>
          <a:endParaRPr lang="pt-BR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b="1" kern="1200"/>
            <a:t>Plano Geral de Metas de Universalização (PGMU);</a:t>
          </a:r>
          <a:endParaRPr lang="pt-BR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b="1" kern="1200"/>
            <a:t>Eventos testes para as Olimpíadas 2016.</a:t>
          </a:r>
          <a:endParaRPr lang="pt-BR" sz="1300" kern="1200"/>
        </a:p>
      </dsp:txBody>
      <dsp:txXfrm rot="-5400000">
        <a:off x="1828800" y="122135"/>
        <a:ext cx="2621065" cy="225765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DEC6E-EFE6-40D1-BD40-7E97270753F1}">
      <dsp:nvSpPr>
        <dsp:cNvPr id="0" name=""/>
        <dsp:cNvSpPr/>
      </dsp:nvSpPr>
      <dsp:spPr>
        <a:xfrm>
          <a:off x="0" y="0"/>
          <a:ext cx="8064896" cy="12306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/>
            <a:t>Não seria o nosso modelo institucional que sobrecarrega o Judiciário? </a:t>
          </a:r>
          <a:endParaRPr lang="pt-BR" sz="2200" kern="1200" dirty="0"/>
        </a:p>
      </dsp:txBody>
      <dsp:txXfrm>
        <a:off x="60077" y="60077"/>
        <a:ext cx="7944742" cy="1110539"/>
      </dsp:txXfrm>
    </dsp:sp>
    <dsp:sp modelId="{63A53339-8660-4E9C-80A6-50C58E5A154B}">
      <dsp:nvSpPr>
        <dsp:cNvPr id="0" name=""/>
        <dsp:cNvSpPr/>
      </dsp:nvSpPr>
      <dsp:spPr>
        <a:xfrm>
          <a:off x="0" y="1324341"/>
          <a:ext cx="8064896" cy="12306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/>
            <a:t>Ao decidir questões relativas ao mérito administrativo, o Judiciário não estaria se imiscuindo na atividade regulatória, numa flagrante violação ao princípio da separação dos poderes? </a:t>
          </a:r>
          <a:endParaRPr lang="pt-BR" sz="2200" kern="1200" dirty="0"/>
        </a:p>
      </dsp:txBody>
      <dsp:txXfrm>
        <a:off x="60077" y="1384418"/>
        <a:ext cx="7944742" cy="11105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BD623-9AC5-4E80-8D0D-0F76CAFFBF09}" type="datetimeFigureOut">
              <a:rPr lang="pt-BR" smtClean="0"/>
              <a:t>19/06/2016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6B94E-A91B-4D08-96E1-E7A5F7F4DD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6947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6B94E-A91B-4D08-96E1-E7A5F7F4DD83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1662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(Anatel Verd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72618" y="2073274"/>
            <a:ext cx="7271790" cy="1362075"/>
          </a:xfrm>
        </p:spPr>
        <p:txBody>
          <a:bodyPr anchor="t"/>
          <a:lstStyle>
            <a:lvl1pPr algn="ctr">
              <a:defRPr sz="4000" b="1" cap="all" baseline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sz="4800" dirty="0"/>
              <a:t>Clique Aqui Para Adicionar Seu Título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9C089-C21E-43A5-A032-F77495750F30}" type="datetimeFigureOut">
              <a:rPr lang="pt-BR" smtClean="0"/>
              <a:t>19/06/2016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1" name="Espaço Reservado para Texto 2"/>
          <p:cNvSpPr>
            <a:spLocks noGrp="1"/>
          </p:cNvSpPr>
          <p:nvPr>
            <p:ph type="body" idx="14" hasCustomPrompt="1"/>
          </p:nvPr>
        </p:nvSpPr>
        <p:spPr>
          <a:xfrm>
            <a:off x="980879" y="5182207"/>
            <a:ext cx="7269754" cy="1127113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z="2000" dirty="0"/>
              <a:t>CLIQUE AQUI PARA ADICIONAR SEU NOME – XXX (SUA ÁREA)</a:t>
            </a:r>
          </a:p>
        </p:txBody>
      </p:sp>
      <p:sp>
        <p:nvSpPr>
          <p:cNvPr id="12" name="Espaço Reservado para Texto 2"/>
          <p:cNvSpPr>
            <a:spLocks noGrp="1"/>
          </p:cNvSpPr>
          <p:nvPr>
            <p:ph type="body" idx="13" hasCustomPrompt="1"/>
          </p:nvPr>
        </p:nvSpPr>
        <p:spPr>
          <a:xfrm>
            <a:off x="994918" y="3501008"/>
            <a:ext cx="7269754" cy="1127113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Clique aqui para adicionar seu subtítulo</a:t>
            </a:r>
          </a:p>
        </p:txBody>
      </p:sp>
    </p:spTree>
    <p:extLst>
      <p:ext uri="{BB962C8B-B14F-4D97-AF65-F5344CB8AC3E}">
        <p14:creationId xmlns:p14="http://schemas.microsoft.com/office/powerpoint/2010/main" val="459359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 (Anatel Ver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9C089-C21E-43A5-A032-F77495750F30}" type="datetimeFigureOut">
              <a:rPr lang="pt-BR" smtClean="0"/>
              <a:t>19/06/2016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2A424-5D5A-431E-9798-B7222BE0FF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9822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 (Anatel Verd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BE7C1C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9C089-C21E-43A5-A032-F77495750F30}" type="datetimeFigureOut">
              <a:rPr lang="pt-BR" smtClean="0"/>
              <a:t>19/06/2016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2A424-5D5A-431E-9798-B7222BE0FF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6782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 (Anatel Verd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rgbClr val="BE7C1C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9C089-C21E-43A5-A032-F77495750F30}" type="datetimeFigureOut">
              <a:rPr lang="pt-BR" smtClean="0"/>
              <a:t>19/06/2016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2A424-5D5A-431E-9798-B7222BE0FF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3878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m/Agradecimen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9C089-C21E-43A5-A032-F77495750F30}" type="datetimeFigureOut">
              <a:rPr lang="pt-BR" smtClean="0"/>
              <a:t>19/06/2016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1" name="Espaço Reservado para Texto 2"/>
          <p:cNvSpPr>
            <a:spLocks noGrp="1"/>
          </p:cNvSpPr>
          <p:nvPr>
            <p:ph type="body" idx="14" hasCustomPrompt="1"/>
          </p:nvPr>
        </p:nvSpPr>
        <p:spPr>
          <a:xfrm>
            <a:off x="980879" y="5182207"/>
            <a:ext cx="7269754" cy="1127113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z="2000" dirty="0"/>
              <a:t>CLIQUE AQUI PARA ADICIONAR SEU NOME – XXX (SUA ÁREA)</a:t>
            </a:r>
          </a:p>
        </p:txBody>
      </p:sp>
      <p:sp>
        <p:nvSpPr>
          <p:cNvPr id="7" name="Título 1"/>
          <p:cNvSpPr>
            <a:spLocks noGrp="1"/>
          </p:cNvSpPr>
          <p:nvPr>
            <p:ph type="title" hasCustomPrompt="1"/>
          </p:nvPr>
        </p:nvSpPr>
        <p:spPr>
          <a:xfrm>
            <a:off x="107504" y="2852936"/>
            <a:ext cx="9002018" cy="1146051"/>
          </a:xfrm>
        </p:spPr>
        <p:txBody>
          <a:bodyPr anchor="t"/>
          <a:lstStyle>
            <a:lvl1pPr algn="ctr">
              <a:defRPr sz="4000" b="1" cap="all" baseline="0">
                <a:solidFill>
                  <a:srgbClr val="FFC000"/>
                </a:solidFill>
                <a:effectLst/>
              </a:defRPr>
            </a:lvl1pPr>
          </a:lstStyle>
          <a:p>
            <a:r>
              <a:rPr lang="pt-BR" sz="4800" dirty="0"/>
              <a:t>“OBRIGADO” </a:t>
            </a:r>
            <a:br>
              <a:rPr lang="pt-BR" sz="4800" dirty="0"/>
            </a:br>
            <a:r>
              <a:rPr lang="pt-BR" sz="4800" dirty="0"/>
              <a:t>(Escreva seu Agradecimento)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28077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 (Anatel Ver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solidFill>
                  <a:srgbClr val="BE7C1C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9C089-C21E-43A5-A032-F77495750F30}" type="datetimeFigureOut">
              <a:rPr lang="pt-BR" smtClean="0"/>
              <a:t>19/06/2016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2A424-5D5A-431E-9798-B7222BE0FF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1723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 (Anatel Verd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22313" y="306896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>
                    <a:lumMod val="75000"/>
                  </a:schemeClr>
                </a:solidFill>
                <a:effectLst/>
              </a:defRPr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Cabeçalho da Seção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722313" y="1556792"/>
            <a:ext cx="7772400" cy="1500187"/>
          </a:xfrm>
        </p:spPr>
        <p:txBody>
          <a:bodyPr anchor="b"/>
          <a:lstStyle>
            <a:lvl1pPr marL="0" indent="0">
              <a:buNone/>
              <a:defRPr sz="20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Adicionar numeração de seção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9C089-C21E-43A5-A032-F77495750F30}" type="datetimeFigureOut">
              <a:rPr lang="pt-BR" smtClean="0"/>
              <a:t>19/06/2016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2A424-5D5A-431E-9798-B7222BE0FF16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755576" y="3068960"/>
            <a:ext cx="7776864" cy="45719"/>
          </a:xfrm>
          <a:prstGeom prst="rect">
            <a:avLst/>
          </a:prstGeom>
          <a:solidFill>
            <a:srgbClr val="E19A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3828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itação (Anatel Verd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22313" y="2924944"/>
            <a:ext cx="7772400" cy="1362075"/>
          </a:xfrm>
        </p:spPr>
        <p:txBody>
          <a:bodyPr anchor="t"/>
          <a:lstStyle>
            <a:lvl1pPr algn="ctr">
              <a:defRPr sz="4000" b="1" cap="none" baseline="0">
                <a:solidFill>
                  <a:srgbClr val="BE7C1C"/>
                </a:solidFill>
                <a:effectLst/>
              </a:defRPr>
            </a:lvl1pPr>
          </a:lstStyle>
          <a:p>
            <a:r>
              <a:rPr lang="pt-BR" dirty="0"/>
              <a:t>“Adicione aqui uma citação”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722313" y="4293096"/>
            <a:ext cx="7772400" cy="852115"/>
          </a:xfrm>
        </p:spPr>
        <p:txBody>
          <a:bodyPr anchor="t"/>
          <a:lstStyle>
            <a:lvl1pPr marL="0" indent="0" algn="r">
              <a:buNone/>
              <a:defRPr sz="2000" b="1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Adicione Aqui o Autor da Citação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9C089-C21E-43A5-A032-F77495750F30}" type="datetimeFigureOut">
              <a:rPr lang="pt-BR" smtClean="0"/>
              <a:t>19/06/2016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2A424-5D5A-431E-9798-B7222BE0FF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1783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 (Anatel Ver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BE7C1C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9C089-C21E-43A5-A032-F77495750F30}" type="datetimeFigureOut">
              <a:rPr lang="pt-BR" smtClean="0"/>
              <a:t>19/06/2016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2A424-5D5A-431E-9798-B7222BE0FF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8279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 (Anatel Ver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BE7C1C"/>
                </a:solidFill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BE7C1C"/>
                </a:solidFill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9C089-C21E-43A5-A032-F77495750F30}" type="datetimeFigureOut">
              <a:rPr lang="pt-BR" smtClean="0"/>
              <a:t>19/06/2016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2A424-5D5A-431E-9798-B7222BE0FF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0870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 (Anatel Ver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BE7C1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BE7C1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9C089-C21E-43A5-A032-F77495750F30}" type="datetimeFigureOut">
              <a:rPr lang="pt-BR" smtClean="0"/>
              <a:t>19/06/2016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2A424-5D5A-431E-9798-B7222BE0FF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3454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 (Anatel Ver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9C089-C21E-43A5-A032-F77495750F30}" type="datetimeFigureOut">
              <a:rPr lang="pt-BR" smtClean="0"/>
              <a:t>19/06/2016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2A424-5D5A-431E-9798-B7222BE0FF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6437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 (Anatel Ver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9C089-C21E-43A5-A032-F77495750F30}" type="datetimeFigureOut">
              <a:rPr lang="pt-BR" smtClean="0"/>
              <a:t>19/06/2016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2A424-5D5A-431E-9798-B7222BE0FF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650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323528" y="6522830"/>
            <a:ext cx="1018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1"/>
                </a:solidFill>
              </a:defRPr>
            </a:lvl1pPr>
          </a:lstStyle>
          <a:p>
            <a:fld id="{2239C089-C21E-43A5-A032-F77495750F30}" type="datetimeFigureOut">
              <a:rPr lang="pt-BR" smtClean="0"/>
              <a:pPr/>
              <a:t>19/06/2016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475656" y="6522830"/>
            <a:ext cx="540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265296" y="0"/>
            <a:ext cx="8640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732A424-5D5A-431E-9798-B7222BE0FF1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48531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1" r:id="rId3"/>
    <p:sldLayoutId id="2147483661" r:id="rId4"/>
    <p:sldLayoutId id="2147483657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8" r:id="rId11"/>
    <p:sldLayoutId id="2147483659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1" kern="1200">
          <a:solidFill>
            <a:srgbClr val="BE7C1C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7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27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12" Type="http://schemas.openxmlformats.org/officeDocument/2006/relationships/image" Target="../media/image12.jpg"/><Relationship Id="rId17" Type="http://schemas.openxmlformats.org/officeDocument/2006/relationships/image" Target="../media/image17.jpeg"/><Relationship Id="rId2" Type="http://schemas.openxmlformats.org/officeDocument/2006/relationships/diagramData" Target="../diagrams/data1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1.jpe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hyperlink" Target="http://www.cnj.jus.br/noticias/cnj/58979-acordo-entre-cnj-e-anatel-busca-estimular-conciliacoes-na-area-de-telecomunicacoes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8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539552" y="1484784"/>
            <a:ext cx="8064896" cy="1362075"/>
          </a:xfrm>
        </p:spPr>
        <p:txBody>
          <a:bodyPr>
            <a:normAutofit fontScale="90000"/>
          </a:bodyPr>
          <a:lstStyle/>
          <a:p>
            <a:r>
              <a:rPr lang="pt-BR" sz="3100" dirty="0"/>
              <a:t>Seminário</a:t>
            </a:r>
            <a:r>
              <a:rPr lang="pt-BR" dirty="0"/>
              <a:t> </a:t>
            </a:r>
            <a:br>
              <a:rPr lang="pt-BR" dirty="0"/>
            </a:br>
            <a:r>
              <a:rPr lang="pt-BR" dirty="0"/>
              <a:t>contencioso de massa e regulação</a:t>
            </a:r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IGOR VILAS BOAS DE FREITAS</a:t>
            </a:r>
          </a:p>
          <a:p>
            <a:r>
              <a:rPr lang="pt-BR" sz="1800" dirty="0"/>
              <a:t>CONSELHEIRO DA ANATEL</a:t>
            </a:r>
          </a:p>
          <a:p>
            <a:r>
              <a:rPr lang="pt-BR" sz="1600" dirty="0"/>
              <a:t>Brasília, 20 de junho de 2016</a:t>
            </a:r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MESA DE DEBATE 1: </a:t>
            </a:r>
          </a:p>
          <a:p>
            <a:r>
              <a:rPr lang="pt-BR" dirty="0"/>
              <a:t>O “contencioso de massa” que sobrecarrega o Judiciário tem relação com falhas das Agências Reguladoras?</a:t>
            </a:r>
          </a:p>
        </p:txBody>
      </p:sp>
    </p:spTree>
    <p:extLst>
      <p:ext uri="{BB962C8B-B14F-4D97-AF65-F5344CB8AC3E}">
        <p14:creationId xmlns:p14="http://schemas.microsoft.com/office/powerpoint/2010/main" val="3519652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de cantos arredondados 15"/>
          <p:cNvSpPr/>
          <p:nvPr/>
        </p:nvSpPr>
        <p:spPr>
          <a:xfrm>
            <a:off x="7539056" y="3370225"/>
            <a:ext cx="1224136" cy="61206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pt-BR" sz="1200" b="1" dirty="0"/>
              <a:t>5,26 mil</a:t>
            </a:r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121523"/>
              </p:ext>
            </p:extLst>
          </p:nvPr>
        </p:nvGraphicFramePr>
        <p:xfrm>
          <a:off x="323528" y="3350763"/>
          <a:ext cx="6994883" cy="133986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2011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6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17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69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1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64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436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 dirty="0">
                          <a:effectLst/>
                        </a:rPr>
                        <a:t>Atendimento ao Consumidor</a:t>
                      </a:r>
                      <a:endParaRPr lang="pt-BR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effectLst/>
                        </a:rPr>
                        <a:t>2014</a:t>
                      </a:r>
                      <a:endParaRPr lang="pt-B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effectLst/>
                        </a:rPr>
                        <a:t>2015</a:t>
                      </a:r>
                      <a:endParaRPr lang="pt-BR" sz="18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>
                          <a:effectLst/>
                        </a:rPr>
                        <a:t>Variação</a:t>
                      </a:r>
                      <a:endParaRPr lang="pt-BR" sz="14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29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Quant.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u="none" strike="noStrike" dirty="0">
                          <a:effectLst/>
                        </a:rPr>
                        <a:t>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u="none" strike="noStrike" dirty="0">
                          <a:effectLst/>
                        </a:rPr>
                        <a:t>Quant.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u="none" strike="noStrike" dirty="0">
                          <a:effectLst/>
                        </a:rPr>
                        <a:t>14/15</a:t>
                      </a:r>
                      <a:endParaRPr lang="pt-BR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28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u="none" strike="noStrike" dirty="0">
                          <a:effectLst/>
                        </a:rPr>
                        <a:t>Central Telefônica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u="none" strike="noStrike" dirty="0">
                          <a:effectLst/>
                        </a:rPr>
                        <a:t>5,28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u="none" strike="noStrike" dirty="0">
                          <a:effectLst/>
                        </a:rPr>
                        <a:t>86,7%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u="none" strike="noStrike" dirty="0">
                          <a:effectLst/>
                        </a:rPr>
                        <a:t>5,26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u="none" strike="noStrike" dirty="0">
                          <a:effectLst/>
                        </a:rPr>
                        <a:t>77,8%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-0,39%</a:t>
                      </a:r>
                      <a:endParaRPr lang="pt-BR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28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u="none" strike="noStrike" dirty="0">
                          <a:effectLst/>
                        </a:rPr>
                        <a:t>Auto Atendimento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>
                          <a:effectLst/>
                        </a:rPr>
                        <a:t>0,77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u="none" strike="noStrike">
                          <a:effectLst/>
                        </a:rPr>
                        <a:t>12,6%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>
                          <a:effectLst/>
                        </a:rPr>
                        <a:t>1,47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u="none" strike="noStrike" dirty="0">
                          <a:effectLst/>
                        </a:rPr>
                        <a:t>21,7%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91,85%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85725" marT="9525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828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u="none" strike="noStrike" dirty="0">
                          <a:effectLst/>
                        </a:rPr>
                        <a:t>Outros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>
                          <a:effectLst/>
                        </a:rPr>
                        <a:t>0,04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u="none" strike="noStrike" dirty="0">
                          <a:effectLst/>
                        </a:rPr>
                        <a:t>0,7%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>
                          <a:effectLst/>
                        </a:rPr>
                        <a:t>0,03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u="none" strike="noStrike">
                          <a:effectLst/>
                        </a:rPr>
                        <a:t>0,4%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-31,47%</a:t>
                      </a:r>
                      <a:endParaRPr lang="pt-BR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828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u="none" strike="noStrike" dirty="0">
                          <a:effectLst/>
                        </a:rPr>
                        <a:t>Total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>
                          <a:effectLst/>
                        </a:rPr>
                        <a:t>6,09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u="none" strike="noStrike" dirty="0">
                          <a:effectLst/>
                        </a:rPr>
                        <a:t>-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>
                          <a:effectLst/>
                        </a:rPr>
                        <a:t>6,76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u="none" strike="noStrike" dirty="0">
                          <a:effectLst/>
                        </a:rPr>
                        <a:t>-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u="none" strike="noStrike" dirty="0">
                          <a:effectLst/>
                        </a:rPr>
                        <a:t>11,00%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9" name="CaixaDeTexto 18"/>
          <p:cNvSpPr txBox="1"/>
          <p:nvPr/>
        </p:nvSpPr>
        <p:spPr>
          <a:xfrm>
            <a:off x="251520" y="4707016"/>
            <a:ext cx="16450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/>
              <a:t>Milhões de atendimentos</a:t>
            </a:r>
          </a:p>
        </p:txBody>
      </p:sp>
      <p:pic>
        <p:nvPicPr>
          <p:cNvPr id="20" name="Picture 2" descr="Resultado de imagem para atenden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02" y="3463508"/>
            <a:ext cx="425502" cy="42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tângulo de cantos arredondados 20"/>
          <p:cNvSpPr/>
          <p:nvPr/>
        </p:nvSpPr>
        <p:spPr>
          <a:xfrm>
            <a:off x="7539818" y="4066217"/>
            <a:ext cx="1224136" cy="62905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pt-BR" sz="1200" b="1" dirty="0"/>
              <a:t>1,47 mil</a:t>
            </a:r>
            <a:endParaRPr lang="pt-BR" b="1" dirty="0"/>
          </a:p>
        </p:txBody>
      </p:sp>
      <p:pic>
        <p:nvPicPr>
          <p:cNvPr id="22" name="Picture 4" descr="http://www.prima.com.br/institucional/arquivo/thumb/modulos/83fff07dae49b86052d7_393x260_1_1_1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412" y="4127184"/>
            <a:ext cx="1012682" cy="66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aixaDeTexto 22"/>
          <p:cNvSpPr txBox="1"/>
          <p:nvPr/>
        </p:nvSpPr>
        <p:spPr>
          <a:xfrm>
            <a:off x="7824753" y="290429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2015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323528" y="4975428"/>
            <a:ext cx="84404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pt-BR" sz="1600" b="1" dirty="0">
                <a:solidFill>
                  <a:srgbClr val="0070C0"/>
                </a:solidFill>
              </a:rPr>
              <a:t>A Anatel acolheu em 2015: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rgbClr val="0070C0"/>
                </a:solidFill>
              </a:rPr>
              <a:t>4,1 milhões de reclamações de consumidores por intermédio de seus canais de relacionamento;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rgbClr val="0070C0"/>
                </a:solidFill>
              </a:rPr>
              <a:t>Desse total, 3,1 milhões de reclamações (75,84 %) foram tratadas em até 5 (cinco) dias úteis pelas prestadoras e 99,5%, em até 90 (noventa) dias.</a:t>
            </a:r>
          </a:p>
        </p:txBody>
      </p:sp>
      <p:sp>
        <p:nvSpPr>
          <p:cNvPr id="28" name="Título 3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/>
          <a:p>
            <a:r>
              <a:rPr lang="pt-BR" dirty="0"/>
              <a:t>ATUAÇÃO DA ANATEL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611560" y="1268760"/>
            <a:ext cx="7920880" cy="45719"/>
          </a:xfrm>
          <a:prstGeom prst="rect">
            <a:avLst/>
          </a:prstGeom>
          <a:solidFill>
            <a:srgbClr val="D38A1F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782" y="1556790"/>
            <a:ext cx="4345200" cy="1440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9460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30722230"/>
              </p:ext>
            </p:extLst>
          </p:nvPr>
        </p:nvGraphicFramePr>
        <p:xfrm>
          <a:off x="251520" y="3140968"/>
          <a:ext cx="8640960" cy="2967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" name="Título 3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/>
          <a:p>
            <a:r>
              <a:rPr lang="pt-BR" dirty="0"/>
              <a:t>ATUAÇÃO DA ANATEL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611560" y="1268760"/>
            <a:ext cx="7920880" cy="45719"/>
          </a:xfrm>
          <a:prstGeom prst="rect">
            <a:avLst/>
          </a:prstGeom>
          <a:solidFill>
            <a:srgbClr val="D38A1F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07" y="1484784"/>
            <a:ext cx="4333514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1274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ATUAÇÃO DA ANATEL</a:t>
            </a:r>
          </a:p>
        </p:txBody>
      </p:sp>
      <p:pic>
        <p:nvPicPr>
          <p:cNvPr id="2" name="Espaço Reservado para Conteúdo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780928"/>
            <a:ext cx="6984776" cy="3343431"/>
          </a:xfrm>
          <a:effectLst>
            <a:glow rad="228600">
              <a:schemeClr val="bg1">
                <a:lumMod val="65000"/>
                <a:alpha val="40000"/>
              </a:schemeClr>
            </a:glow>
          </a:effectLst>
        </p:spPr>
      </p:pic>
      <p:sp>
        <p:nvSpPr>
          <p:cNvPr id="3" name="CaixaDeTexto 2"/>
          <p:cNvSpPr txBox="1"/>
          <p:nvPr/>
        </p:nvSpPr>
        <p:spPr>
          <a:xfrm>
            <a:off x="899592" y="5980638"/>
            <a:ext cx="426270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" dirty="0"/>
              <a:t>Fonte: ANATEL. Relatório de acompanhamento do setor de telecomunicações – Serviço Móvel Pessoal (SMP) 1.º trimestre de 2016.</a:t>
            </a:r>
          </a:p>
        </p:txBody>
      </p:sp>
      <p:sp>
        <p:nvSpPr>
          <p:cNvPr id="5" name="Retângulo 4"/>
          <p:cNvSpPr/>
          <p:nvPr/>
        </p:nvSpPr>
        <p:spPr>
          <a:xfrm>
            <a:off x="611560" y="1268760"/>
            <a:ext cx="7920880" cy="45719"/>
          </a:xfrm>
          <a:prstGeom prst="rect">
            <a:avLst/>
          </a:prstGeom>
          <a:solidFill>
            <a:srgbClr val="D38A1F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40768"/>
            <a:ext cx="433387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7377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ítulo 3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/>
          <a:p>
            <a:r>
              <a:rPr lang="pt-BR" dirty="0"/>
              <a:t>ATUAÇÃO DA ANATEL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611560" y="1268760"/>
            <a:ext cx="7920880" cy="45719"/>
          </a:xfrm>
          <a:prstGeom prst="rect">
            <a:avLst/>
          </a:prstGeom>
          <a:solidFill>
            <a:srgbClr val="D38A1F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146" y="1484784"/>
            <a:ext cx="4343705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89812144"/>
              </p:ext>
            </p:extLst>
          </p:nvPr>
        </p:nvGraphicFramePr>
        <p:xfrm>
          <a:off x="5652120" y="2492896"/>
          <a:ext cx="3364160" cy="341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086785762"/>
              </p:ext>
            </p:extLst>
          </p:nvPr>
        </p:nvGraphicFramePr>
        <p:xfrm>
          <a:off x="395536" y="2579416"/>
          <a:ext cx="4572000" cy="341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9" name="Grupo 8"/>
          <p:cNvGrpSpPr/>
          <p:nvPr/>
        </p:nvGrpSpPr>
        <p:grpSpPr>
          <a:xfrm>
            <a:off x="5292080" y="3429000"/>
            <a:ext cx="1876345" cy="1588313"/>
            <a:chOff x="1369232" y="393244"/>
            <a:chExt cx="728353" cy="728353"/>
          </a:xfrm>
        </p:grpSpPr>
        <p:sp>
          <p:nvSpPr>
            <p:cNvPr id="10" name="Elipse 9"/>
            <p:cNvSpPr/>
            <p:nvPr/>
          </p:nvSpPr>
          <p:spPr>
            <a:xfrm>
              <a:off x="1369232" y="393244"/>
              <a:ext cx="728353" cy="728353"/>
            </a:xfrm>
            <a:prstGeom prst="ellipse">
              <a:avLst/>
            </a:prstGeom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Elipse 4"/>
            <p:cNvSpPr/>
            <p:nvPr/>
          </p:nvSpPr>
          <p:spPr>
            <a:xfrm>
              <a:off x="1499346" y="529450"/>
              <a:ext cx="515023" cy="515023"/>
            </a:xfrm>
            <a:prstGeom prst="rect">
              <a:avLst/>
            </a:prstGeom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75" tIns="3175" rIns="3175" bIns="3175" numCol="1" spcCol="1270" anchor="ctr" anchorCtr="0">
              <a:noAutofit/>
            </a:bodyPr>
            <a:lstStyle/>
            <a:p>
              <a:pPr lvl="0" algn="just" defTabSz="222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000" b="1" kern="1200" dirty="0"/>
                <a:t>Nos últimos </a:t>
              </a:r>
              <a:r>
                <a:rPr lang="pt-BR" sz="1200" b="1" kern="1200" dirty="0"/>
                <a:t>5 (cinco</a:t>
              </a:r>
              <a:r>
                <a:rPr lang="pt-BR" sz="1000" b="1" kern="1200" dirty="0"/>
                <a:t>) anos: instaurados mais de </a:t>
              </a:r>
              <a:r>
                <a:rPr lang="pt-BR" sz="1200" b="1" kern="1200" dirty="0"/>
                <a:t>16 mil </a:t>
              </a:r>
              <a:r>
                <a:rPr lang="pt-BR" sz="1000" b="1" kern="1200" dirty="0"/>
                <a:t>processos  sancionadores relacionados à atividade regulatória </a:t>
              </a:r>
              <a:endParaRPr lang="pt-BR" sz="1000" kern="1200" dirty="0"/>
            </a:p>
          </p:txBody>
        </p:sp>
      </p:grpSp>
      <p:sp>
        <p:nvSpPr>
          <p:cNvPr id="14" name="Retângulo 13"/>
          <p:cNvSpPr/>
          <p:nvPr/>
        </p:nvSpPr>
        <p:spPr>
          <a:xfrm>
            <a:off x="395536" y="6178587"/>
            <a:ext cx="346921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800" dirty="0"/>
              <a:t>1) ANATEL. Relatório de Acompanhamento das Atividades de Fiscalização 2015</a:t>
            </a:r>
          </a:p>
        </p:txBody>
      </p:sp>
    </p:spTree>
    <p:extLst>
      <p:ext uri="{BB962C8B-B14F-4D97-AF65-F5344CB8AC3E}">
        <p14:creationId xmlns:p14="http://schemas.microsoft.com/office/powerpoint/2010/main" val="3639749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ítulo 3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/>
          <a:p>
            <a:r>
              <a:rPr lang="pt-BR" dirty="0"/>
              <a:t>QUESTÕES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611560" y="1268760"/>
            <a:ext cx="7920880" cy="45719"/>
          </a:xfrm>
          <a:prstGeom prst="rect">
            <a:avLst/>
          </a:prstGeom>
          <a:solidFill>
            <a:srgbClr val="D38A1F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774861912"/>
              </p:ext>
            </p:extLst>
          </p:nvPr>
        </p:nvGraphicFramePr>
        <p:xfrm>
          <a:off x="539552" y="3284984"/>
          <a:ext cx="8064896" cy="2585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71017"/>
            <a:ext cx="4002757" cy="1860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5340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987824" y="1417638"/>
            <a:ext cx="5832648" cy="1362075"/>
          </a:xfrm>
        </p:spPr>
        <p:txBody>
          <a:bodyPr>
            <a:normAutofit fontScale="90000"/>
          </a:bodyPr>
          <a:lstStyle/>
          <a:p>
            <a:pPr algn="just"/>
            <a:r>
              <a:rPr lang="pt-BR" sz="2000" dirty="0"/>
              <a:t>“Assim, a suspensão da prestação do serviço essencial seria sanção que caberia à ANATEL aplicar, não ao Poder Judiciário, que poderia analisar apenas a legalidade na aplicação de referida sanção. Não cabe, a princípio, a interrupção inesperada dos serviços regulados (concedida sem a oitiva da ANATEL e muito menos da empresa requerente), em caráter punitivo, por parte do Poder Judiciário. Reafirmo que </a:t>
            </a:r>
            <a:r>
              <a:rPr lang="pt-BR" sz="2000" u="sng" dirty="0"/>
              <a:t>a atuação judicial sobre a atividade de regulação é excepcional</a:t>
            </a:r>
            <a:r>
              <a:rPr lang="pt-BR" sz="2000" dirty="0"/>
              <a:t>, faltando razoabilidade à medida judicial que substituiu indevidamente a vontade da agência, invadindo a conveniência e a oportunidade da prática de ato administrativo por parte da entidade federal de telecomunicações.” (grifo nosso)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1115616" y="5241181"/>
            <a:ext cx="7772400" cy="852115"/>
          </a:xfrm>
        </p:spPr>
        <p:txBody>
          <a:bodyPr/>
          <a:lstStyle/>
          <a:p>
            <a:r>
              <a:rPr lang="pt-BR" dirty="0"/>
              <a:t>Ministro do STF Ricardo </a:t>
            </a:r>
            <a:r>
              <a:rPr lang="pt-BR" dirty="0" err="1"/>
              <a:t>Lewandowisk</a:t>
            </a:r>
            <a:r>
              <a:rPr lang="pt-BR" dirty="0"/>
              <a:t>, </a:t>
            </a:r>
          </a:p>
          <a:p>
            <a:r>
              <a:rPr lang="pt-BR" dirty="0"/>
              <a:t>ao analisar a STA 838 – Suspensão de Tutela Antecipada</a:t>
            </a:r>
          </a:p>
        </p:txBody>
      </p:sp>
      <p:sp>
        <p:nvSpPr>
          <p:cNvPr id="7" name="Retângulo 6"/>
          <p:cNvSpPr/>
          <p:nvPr/>
        </p:nvSpPr>
        <p:spPr>
          <a:xfrm>
            <a:off x="611560" y="1268760"/>
            <a:ext cx="7920880" cy="45719"/>
          </a:xfrm>
          <a:prstGeom prst="rect">
            <a:avLst/>
          </a:prstGeom>
          <a:solidFill>
            <a:srgbClr val="D38A1F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3"/>
          <p:cNvSpPr txBox="1">
            <a:spLocks/>
          </p:cNvSpPr>
          <p:nvPr/>
        </p:nvSpPr>
        <p:spPr>
          <a:xfrm>
            <a:off x="457200" y="476672"/>
            <a:ext cx="8229600" cy="9409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 cap="none" baseline="0">
                <a:solidFill>
                  <a:srgbClr val="BE7C1C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tx2"/>
                </a:solidFill>
              </a:rPr>
              <a:t>ENTENDIMENTO DO STF</a:t>
            </a:r>
          </a:p>
        </p:txBody>
      </p:sp>
    </p:spTree>
    <p:extLst>
      <p:ext uri="{BB962C8B-B14F-4D97-AF65-F5344CB8AC3E}">
        <p14:creationId xmlns:p14="http://schemas.microsoft.com/office/powerpoint/2010/main" val="2402394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ítulo 3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/>
          <a:p>
            <a:r>
              <a:rPr lang="pt-BR" dirty="0"/>
              <a:t>PROPOSTAS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611560" y="1268760"/>
            <a:ext cx="7920880" cy="45719"/>
          </a:xfrm>
          <a:prstGeom prst="rect">
            <a:avLst/>
          </a:prstGeom>
          <a:solidFill>
            <a:srgbClr val="D38A1F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297479447"/>
              </p:ext>
            </p:extLst>
          </p:nvPr>
        </p:nvGraphicFramePr>
        <p:xfrm>
          <a:off x="539552" y="3284984"/>
          <a:ext cx="8064896" cy="2585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71017"/>
            <a:ext cx="4002757" cy="1860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3514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pt-BR" dirty="0"/>
              <a:t>IGOR VILAS BOAS DE FREITAS – CONSELHEIRO DA ANATEL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3519010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ATRIBUIÇÃO LEGAL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509067" y="1844824"/>
            <a:ext cx="4038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Organizar a exploração dos serviços de telecomunicações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4644008" y="1844824"/>
            <a:ext cx="4038600" cy="4525963"/>
          </a:xfrm>
        </p:spPr>
        <p:txBody>
          <a:bodyPr/>
          <a:lstStyle/>
          <a:p>
            <a:r>
              <a:rPr lang="pt-BR" dirty="0">
                <a:solidFill>
                  <a:srgbClr val="D38A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Regulamentação</a:t>
            </a:r>
          </a:p>
          <a:p>
            <a:r>
              <a:rPr lang="pt-BR" dirty="0">
                <a:solidFill>
                  <a:srgbClr val="D38A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Fiscalização</a:t>
            </a:r>
          </a:p>
          <a:p>
            <a:pPr lvl="1"/>
            <a:r>
              <a:rPr lang="pt-BR" dirty="0">
                <a:solidFill>
                  <a:srgbClr val="D38A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Uso</a:t>
            </a:r>
          </a:p>
          <a:p>
            <a:pPr lvl="1"/>
            <a:r>
              <a:rPr lang="pt-BR" dirty="0">
                <a:solidFill>
                  <a:srgbClr val="D38A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Serviços</a:t>
            </a:r>
          </a:p>
          <a:p>
            <a:pPr lvl="1"/>
            <a:r>
              <a:rPr lang="pt-BR" dirty="0">
                <a:solidFill>
                  <a:srgbClr val="D38A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Redes</a:t>
            </a:r>
          </a:p>
          <a:p>
            <a:pPr lvl="1"/>
            <a:r>
              <a:rPr lang="pt-BR" dirty="0">
                <a:solidFill>
                  <a:srgbClr val="D38A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Órbita</a:t>
            </a:r>
          </a:p>
          <a:p>
            <a:pPr lvl="1"/>
            <a:r>
              <a:rPr lang="pt-BR" dirty="0">
                <a:solidFill>
                  <a:srgbClr val="D38A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Radiofrequência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97002"/>
            <a:ext cx="4032448" cy="1440160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611560" y="1268760"/>
            <a:ext cx="7920880" cy="45719"/>
          </a:xfrm>
          <a:prstGeom prst="rect">
            <a:avLst/>
          </a:prstGeom>
          <a:solidFill>
            <a:srgbClr val="D38A1F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7998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i="1" dirty="0"/>
              <a:t>STAKEHOLDERS</a:t>
            </a:r>
            <a:r>
              <a:rPr lang="pt-BR" sz="3600" dirty="0"/>
              <a:t> DO PROCESSO DECISÓRIO</a:t>
            </a:r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394009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m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110947"/>
            <a:ext cx="1152128" cy="764167"/>
          </a:xfrm>
          <a:prstGeom prst="rect">
            <a:avLst/>
          </a:prstGeom>
          <a:effectLst>
            <a:glow rad="228600">
              <a:schemeClr val="tx1">
                <a:lumMod val="95000"/>
                <a:lumOff val="5000"/>
                <a:alpha val="40000"/>
              </a:schemeClr>
            </a:glow>
          </a:effec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047" y="4797152"/>
            <a:ext cx="1296025" cy="136815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901986"/>
            <a:ext cx="1150820" cy="878942"/>
          </a:xfrm>
          <a:prstGeom prst="rect">
            <a:avLst/>
          </a:prstGeom>
          <a:effectLst>
            <a:glow rad="139700">
              <a:schemeClr val="tx1">
                <a:alpha val="40000"/>
              </a:schemeClr>
            </a:glow>
          </a:effectLst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153" y="2807650"/>
            <a:ext cx="1101151" cy="818565"/>
          </a:xfrm>
          <a:prstGeom prst="rect">
            <a:avLst/>
          </a:prstGeom>
          <a:effectLst>
            <a:glow rad="228600">
              <a:schemeClr val="tx1">
                <a:alpha val="40000"/>
              </a:schemeClr>
            </a:glow>
          </a:effectLst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789040"/>
            <a:ext cx="1224134" cy="864096"/>
          </a:xfrm>
          <a:prstGeom prst="rect">
            <a:avLst/>
          </a:prstGeom>
          <a:effectLst>
            <a:glow rad="228600">
              <a:schemeClr val="tx1">
                <a:lumMod val="95000"/>
                <a:lumOff val="5000"/>
                <a:alpha val="40000"/>
              </a:schemeClr>
            </a:glow>
          </a:effec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725" y="2824418"/>
            <a:ext cx="1137002" cy="801797"/>
          </a:xfrm>
          <a:prstGeom prst="rect">
            <a:avLst/>
          </a:prstGeom>
          <a:effectLst>
            <a:glow rad="228600">
              <a:schemeClr val="bg1">
                <a:lumMod val="50000"/>
                <a:alpha val="40000"/>
              </a:schemeClr>
            </a:glo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804455"/>
            <a:ext cx="1249897" cy="848681"/>
          </a:xfrm>
          <a:prstGeom prst="rect">
            <a:avLst/>
          </a:prstGeom>
          <a:effectLst>
            <a:glow rad="228600">
              <a:schemeClr val="tx1">
                <a:lumMod val="95000"/>
                <a:lumOff val="5000"/>
                <a:alpha val="40000"/>
              </a:schemeClr>
            </a:glow>
          </a:effectLst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19" y="1916832"/>
            <a:ext cx="1288713" cy="864096"/>
          </a:xfrm>
          <a:prstGeom prst="rect">
            <a:avLst/>
          </a:prstGeom>
          <a:effectLst>
            <a:glow rad="228600">
              <a:schemeClr val="tx1">
                <a:alpha val="40000"/>
              </a:schemeClr>
            </a:glow>
          </a:effectLst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054223"/>
            <a:ext cx="1368153" cy="820891"/>
          </a:xfrm>
          <a:prstGeom prst="rect">
            <a:avLst/>
          </a:prstGeom>
          <a:effectLst>
            <a:glow rad="254000">
              <a:schemeClr val="tx1">
                <a:alpha val="40000"/>
              </a:schemeClr>
            </a:glow>
          </a:effectLst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582" y="1543088"/>
            <a:ext cx="1161477" cy="798165"/>
          </a:xfrm>
          <a:prstGeom prst="rect">
            <a:avLst/>
          </a:prstGeom>
          <a:effectLst>
            <a:glow rad="139700">
              <a:schemeClr val="tx1">
                <a:lumMod val="50000"/>
                <a:lumOff val="50000"/>
                <a:alpha val="40000"/>
              </a:schemeClr>
            </a:glow>
          </a:effectLst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514" y="1543089"/>
            <a:ext cx="1191115" cy="805792"/>
          </a:xfrm>
          <a:prstGeom prst="rect">
            <a:avLst/>
          </a:prstGeom>
          <a:effectLst>
            <a:glow rad="101600">
              <a:schemeClr val="tx1">
                <a:alpha val="40000"/>
              </a:schemeClr>
            </a:glow>
          </a:effectLst>
        </p:spPr>
      </p:pic>
      <p:sp>
        <p:nvSpPr>
          <p:cNvPr id="16" name="Retângulo 15"/>
          <p:cNvSpPr/>
          <p:nvPr/>
        </p:nvSpPr>
        <p:spPr>
          <a:xfrm>
            <a:off x="611560" y="1268760"/>
            <a:ext cx="7920880" cy="45719"/>
          </a:xfrm>
          <a:prstGeom prst="rect">
            <a:avLst/>
          </a:prstGeom>
          <a:solidFill>
            <a:srgbClr val="D38A1F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6730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PERSPECTIVAS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02812516"/>
              </p:ext>
            </p:extLst>
          </p:nvPr>
        </p:nvGraphicFramePr>
        <p:xfrm>
          <a:off x="-1692696" y="1167830"/>
          <a:ext cx="12169352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ângulo 4"/>
          <p:cNvSpPr/>
          <p:nvPr/>
        </p:nvSpPr>
        <p:spPr>
          <a:xfrm>
            <a:off x="611560" y="1268760"/>
            <a:ext cx="7920880" cy="45719"/>
          </a:xfrm>
          <a:prstGeom prst="rect">
            <a:avLst/>
          </a:prstGeom>
          <a:solidFill>
            <a:srgbClr val="D38A1F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4149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PERSPECTIVA DO JUDICIÁRIO</a:t>
            </a:r>
          </a:p>
        </p:txBody>
      </p:sp>
      <p:sp>
        <p:nvSpPr>
          <p:cNvPr id="5" name="Retângulo 4"/>
          <p:cNvSpPr/>
          <p:nvPr/>
        </p:nvSpPr>
        <p:spPr>
          <a:xfrm>
            <a:off x="611560" y="1268760"/>
            <a:ext cx="7920880" cy="45719"/>
          </a:xfrm>
          <a:prstGeom prst="rect">
            <a:avLst/>
          </a:prstGeom>
          <a:solidFill>
            <a:srgbClr val="D38A1F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056591913"/>
              </p:ext>
            </p:extLst>
          </p:nvPr>
        </p:nvGraphicFramePr>
        <p:xfrm>
          <a:off x="-324544" y="836712"/>
          <a:ext cx="4464496" cy="3312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1" name="Conector reto 10"/>
          <p:cNvCxnSpPr/>
          <p:nvPr/>
        </p:nvCxnSpPr>
        <p:spPr>
          <a:xfrm flipH="1">
            <a:off x="683568" y="3573016"/>
            <a:ext cx="2664296" cy="747018"/>
          </a:xfrm>
          <a:prstGeom prst="line">
            <a:avLst/>
          </a:prstGeom>
          <a:ln>
            <a:solidFill>
              <a:srgbClr val="92D050"/>
            </a:solidFill>
            <a:prstDash val="sysDot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611560" y="4320034"/>
            <a:ext cx="50223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chemeClr val="accent1"/>
                </a:solidFill>
              </a:rPr>
              <a:t>Em 2012, a telefonia aparecia em 4º lugar entre os segmentos com maior litigância em nível nacional, à frente apenas do setor público federal, bancos e setor público estadual, com 6% dos processos em relação aos 100 maiores. </a:t>
            </a:r>
          </a:p>
          <a:p>
            <a:pPr algn="just"/>
            <a:r>
              <a:rPr lang="pt-BR" b="1" dirty="0">
                <a:solidFill>
                  <a:schemeClr val="accent1"/>
                </a:solidFill>
              </a:rPr>
              <a:t>Respondia por mais ações que o setor público municipal, que aparecia em quinto no ranking.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621135" y="6260871"/>
            <a:ext cx="441980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" dirty="0"/>
              <a:t>Fonte: </a:t>
            </a:r>
            <a:r>
              <a:rPr lang="pt-BR" sz="600" u="sng" dirty="0">
                <a:hlinkClick r:id="rId7"/>
              </a:rPr>
              <a:t>http://www.cnj.jus.br/noticias/cnj/58979-acordo-entre-cnj-e-anatel-busca-estimular-conciliacoes-na-area-de-telecomunicacoes</a:t>
            </a:r>
            <a:r>
              <a:rPr lang="pt-BR" sz="600" dirty="0"/>
              <a:t>.</a:t>
            </a:r>
          </a:p>
        </p:txBody>
      </p:sp>
      <p:cxnSp>
        <p:nvCxnSpPr>
          <p:cNvPr id="17" name="Conector reto 16"/>
          <p:cNvCxnSpPr/>
          <p:nvPr/>
        </p:nvCxnSpPr>
        <p:spPr>
          <a:xfrm>
            <a:off x="3423295" y="3573016"/>
            <a:ext cx="2084809" cy="747018"/>
          </a:xfrm>
          <a:prstGeom prst="line">
            <a:avLst/>
          </a:prstGeom>
          <a:ln>
            <a:solidFill>
              <a:srgbClr val="92D050"/>
            </a:solidFill>
            <a:prstDash val="sysDot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Agrupar 2"/>
          <p:cNvGrpSpPr/>
          <p:nvPr/>
        </p:nvGrpSpPr>
        <p:grpSpPr>
          <a:xfrm>
            <a:off x="4572000" y="1288804"/>
            <a:ext cx="4379439" cy="3220316"/>
            <a:chOff x="1056657" y="856756"/>
            <a:chExt cx="7030686" cy="5144488"/>
          </a:xfrm>
        </p:grpSpPr>
        <p:grpSp>
          <p:nvGrpSpPr>
            <p:cNvPr id="10" name="Agrupar 9"/>
            <p:cNvGrpSpPr/>
            <p:nvPr/>
          </p:nvGrpSpPr>
          <p:grpSpPr>
            <a:xfrm>
              <a:off x="1056657" y="1425958"/>
              <a:ext cx="3062377" cy="3808458"/>
              <a:chOff x="2340263" y="893020"/>
              <a:chExt cx="3062377" cy="3808458"/>
            </a:xfrm>
          </p:grpSpPr>
          <p:sp>
            <p:nvSpPr>
              <p:cNvPr id="20" name="Arredondar Retângulo no Mesmo Canto Lateral 19"/>
              <p:cNvSpPr/>
              <p:nvPr/>
            </p:nvSpPr>
            <p:spPr>
              <a:xfrm rot="16200000">
                <a:off x="1967223" y="1266060"/>
                <a:ext cx="3808458" cy="3062377"/>
              </a:xfrm>
              <a:prstGeom prst="round2SameRect">
                <a:avLst>
                  <a:gd name="adj1" fmla="val 16670"/>
                  <a:gd name="adj2" fmla="val 0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1" name="Arredondar Retângulo no Mesmo Canto Lateral 4"/>
              <p:cNvSpPr txBox="1"/>
              <p:nvPr/>
            </p:nvSpPr>
            <p:spPr>
              <a:xfrm rot="21600000">
                <a:off x="2489783" y="1042540"/>
                <a:ext cx="2912857" cy="350941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40970" tIns="234950" rIns="211455" bIns="234950" numCol="1" spcCol="1270" anchor="t" anchorCtr="0">
                <a:noAutofit/>
              </a:bodyPr>
              <a:lstStyle/>
              <a:p>
                <a:pPr marL="0" lvl="0" indent="0" algn="ctr" defTabSz="1644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t-BR" sz="1600" kern="1200" dirty="0">
                    <a:solidFill>
                      <a:schemeClr val="bg1"/>
                    </a:solidFill>
                  </a:rPr>
                  <a:t>Judiciário</a:t>
                </a:r>
              </a:p>
              <a:p>
                <a:pPr marL="0" lvl="0" indent="0" algn="just" defTabSz="1644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t-BR" sz="1000" kern="1200" dirty="0">
                    <a:solidFill>
                      <a:schemeClr val="bg1"/>
                    </a:solidFill>
                  </a:rPr>
                  <a:t>- Reparação de danos ou a solução de problemas, em bases individuais, gera um contencioso de massa que afeta a qualidade da prestação jurisdicional.</a:t>
                </a:r>
              </a:p>
              <a:p>
                <a:pPr marL="0" lvl="0" indent="0" algn="just" defTabSz="1644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t-BR" sz="900" kern="1200" dirty="0">
                    <a:solidFill>
                      <a:schemeClr val="bg1"/>
                    </a:solidFill>
                  </a:rPr>
                  <a:t>   - Se agências não atuarem preventivamente para reduzir esse contencioso, o Judiciário o fará.</a:t>
                </a:r>
              </a:p>
            </p:txBody>
          </p:sp>
        </p:grpSp>
        <p:grpSp>
          <p:nvGrpSpPr>
            <p:cNvPr id="12" name="Agrupar 11"/>
            <p:cNvGrpSpPr/>
            <p:nvPr/>
          </p:nvGrpSpPr>
          <p:grpSpPr>
            <a:xfrm>
              <a:off x="4635065" y="1376658"/>
              <a:ext cx="3452278" cy="3907055"/>
              <a:chOff x="5918671" y="843720"/>
              <a:chExt cx="3452278" cy="3907055"/>
            </a:xfrm>
          </p:grpSpPr>
          <p:sp>
            <p:nvSpPr>
              <p:cNvPr id="18" name="Arredondar Retângulo no Mesmo Canto Lateral 17"/>
              <p:cNvSpPr/>
              <p:nvPr/>
            </p:nvSpPr>
            <p:spPr>
              <a:xfrm rot="5400000">
                <a:off x="5691282" y="1071109"/>
                <a:ext cx="3907055" cy="3452278"/>
              </a:xfrm>
              <a:prstGeom prst="round2SameRect">
                <a:avLst>
                  <a:gd name="adj1" fmla="val 16670"/>
                  <a:gd name="adj2" fmla="val 0"/>
                </a:avLst>
              </a:prstGeom>
              <a:solidFill>
                <a:schemeClr val="accent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9" name="Arredondar Retângulo no Mesmo Canto Lateral 6"/>
              <p:cNvSpPr txBox="1"/>
              <p:nvPr/>
            </p:nvSpPr>
            <p:spPr>
              <a:xfrm>
                <a:off x="5918671" y="1012278"/>
                <a:ext cx="3283721" cy="356994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82880" tIns="203200" rIns="121920" bIns="203200" numCol="1" spcCol="1270" anchor="t" anchorCtr="0">
                <a:noAutofit/>
              </a:bodyPr>
              <a:lstStyle/>
              <a:p>
                <a:pPr marL="0" lvl="0" indent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t-BR" sz="1600" kern="1200" dirty="0">
                    <a:solidFill>
                      <a:schemeClr val="bg1"/>
                    </a:solidFill>
                  </a:rPr>
                  <a:t>Agência</a:t>
                </a:r>
              </a:p>
              <a:p>
                <a:pPr marL="0" lvl="0" indent="0" algn="just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t-BR" sz="1000" b="1" kern="1200" dirty="0">
                    <a:solidFill>
                      <a:schemeClr val="bg1"/>
                    </a:solidFill>
                  </a:rPr>
                  <a:t>- </a:t>
                </a:r>
                <a:r>
                  <a:rPr lang="pt-BR" sz="1000" kern="1200" dirty="0">
                    <a:solidFill>
                      <a:schemeClr val="bg1"/>
                    </a:solidFill>
                  </a:rPr>
                  <a:t>Teses formuladas pelo Judiciário podem alterar drasticamente a política regulatória, gerando:</a:t>
                </a:r>
              </a:p>
              <a:p>
                <a:pPr marL="0" lvl="0" indent="0" algn="just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t-BR" sz="1800" b="0" kern="1200" dirty="0">
                    <a:solidFill>
                      <a:schemeClr val="bg1"/>
                    </a:solidFill>
                  </a:rPr>
                  <a:t>    </a:t>
                </a:r>
                <a:r>
                  <a:rPr lang="pt-BR" sz="1400" b="0" kern="1200" dirty="0">
                    <a:solidFill>
                      <a:schemeClr val="bg1"/>
                    </a:solidFill>
                  </a:rPr>
                  <a:t>- </a:t>
                </a:r>
                <a:r>
                  <a:rPr lang="pt-BR" sz="900" b="0" kern="1200" dirty="0">
                    <a:solidFill>
                      <a:schemeClr val="bg1"/>
                    </a:solidFill>
                  </a:rPr>
                  <a:t>Insegurança para investidor</a:t>
                </a:r>
              </a:p>
              <a:p>
                <a:pPr marL="0" lvl="0" indent="0" algn="just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t-BR" sz="900" b="0" kern="1200" dirty="0">
                    <a:solidFill>
                      <a:schemeClr val="bg1"/>
                    </a:solidFill>
                  </a:rPr>
                  <a:t>    - Imprevisibilidade de efeitos (ausência de AIR), inclusive para o consumidor</a:t>
                </a:r>
              </a:p>
              <a:p>
                <a:pPr marL="0" lvl="0" indent="0" algn="just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t-BR" sz="1000" b="0" kern="1200" dirty="0">
                    <a:solidFill>
                      <a:schemeClr val="bg1"/>
                    </a:solidFill>
                  </a:rPr>
                  <a:t>- Agências não tem a estrutura para tratar e solucionar casos individuais.</a:t>
                </a:r>
              </a:p>
              <a:p>
                <a:pPr marL="0" lvl="0" indent="0" algn="just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pt-BR" sz="1600" kern="1200" dirty="0">
                  <a:solidFill>
                    <a:schemeClr val="bg1"/>
                  </a:solidFill>
                </a:endParaRPr>
              </a:p>
              <a:p>
                <a:pPr marL="0" lvl="0" indent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pt-BR" sz="1800" kern="1200" dirty="0">
                  <a:solidFill>
                    <a:schemeClr val="bg1"/>
                  </a:solidFill>
                </a:endParaRPr>
              </a:p>
              <a:p>
                <a:pPr marL="0" lvl="0" indent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pt-BR" sz="5000" kern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4" name="Seta Circular 13"/>
            <p:cNvSpPr/>
            <p:nvPr/>
          </p:nvSpPr>
          <p:spPr>
            <a:xfrm>
              <a:off x="3288897" y="856756"/>
              <a:ext cx="1923604" cy="1616089"/>
            </a:xfrm>
            <a:prstGeom prst="circularArrow">
              <a:avLst>
                <a:gd name="adj1" fmla="val 12500"/>
                <a:gd name="adj2" fmla="val 1142322"/>
                <a:gd name="adj3" fmla="val 20457678"/>
                <a:gd name="adj4" fmla="val 10800000"/>
                <a:gd name="adj5" fmla="val 12500"/>
              </a:avLst>
            </a:pr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Seta Circular 15"/>
            <p:cNvSpPr/>
            <p:nvPr/>
          </p:nvSpPr>
          <p:spPr>
            <a:xfrm rot="10800000">
              <a:off x="3309522" y="4262461"/>
              <a:ext cx="1779582" cy="1738783"/>
            </a:xfrm>
            <a:prstGeom prst="circularArrow">
              <a:avLst>
                <a:gd name="adj1" fmla="val 12500"/>
                <a:gd name="adj2" fmla="val 1142322"/>
                <a:gd name="adj3" fmla="val 20457678"/>
                <a:gd name="adj4" fmla="val 10800000"/>
                <a:gd name="adj5" fmla="val 12500"/>
              </a:avLst>
            </a:pr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885567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PERSPECTIVA DA ANATEL</a:t>
            </a:r>
          </a:p>
        </p:txBody>
      </p:sp>
      <p:sp>
        <p:nvSpPr>
          <p:cNvPr id="5" name="Retângulo 4"/>
          <p:cNvSpPr/>
          <p:nvPr/>
        </p:nvSpPr>
        <p:spPr>
          <a:xfrm>
            <a:off x="611560" y="1268760"/>
            <a:ext cx="7920880" cy="45719"/>
          </a:xfrm>
          <a:prstGeom prst="rect">
            <a:avLst/>
          </a:prstGeom>
          <a:solidFill>
            <a:srgbClr val="D38A1F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4139952" y="1700808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b="1" dirty="0">
                <a:solidFill>
                  <a:schemeClr val="accent1"/>
                </a:solidFill>
              </a:rPr>
              <a:t>- O consumidor pode recorrer ao Poder Judiciário para pleitear uma reparação da prestadora, que extrapole o exigido pela regulamentação dos serviços.</a:t>
            </a:r>
          </a:p>
          <a:p>
            <a:pPr algn="just"/>
            <a:endParaRPr lang="pt-BR" b="1" dirty="0">
              <a:solidFill>
                <a:schemeClr val="accent1"/>
              </a:solidFill>
            </a:endParaRPr>
          </a:p>
          <a:p>
            <a:pPr algn="just"/>
            <a:r>
              <a:rPr lang="pt-BR" b="1" dirty="0">
                <a:solidFill>
                  <a:schemeClr val="accent1"/>
                </a:solidFill>
              </a:rPr>
              <a:t>- A coexistência de decisões liminares conflitantes prejudica a atuação regulatória da Anatel¹; </a:t>
            </a:r>
          </a:p>
          <a:p>
            <a:pPr algn="just"/>
            <a:endParaRPr lang="pt-BR" b="1" dirty="0">
              <a:solidFill>
                <a:schemeClr val="accent1"/>
              </a:solidFill>
            </a:endParaRPr>
          </a:p>
          <a:p>
            <a:pPr algn="just"/>
            <a:r>
              <a:rPr lang="pt-BR" b="1" dirty="0">
                <a:solidFill>
                  <a:schemeClr val="accent1"/>
                </a:solidFill>
              </a:rPr>
              <a:t>- Ingerência do Poder Judiciário na atividade eminentemente regulatória, que envolve a aplicação de sanção por descumprimento de obrigação previstas em regulamentos ou de remuneração de interconexão de redes entre prestadoras².</a:t>
            </a:r>
          </a:p>
        </p:txBody>
      </p:sp>
      <p:sp>
        <p:nvSpPr>
          <p:cNvPr id="3" name="Retângulo 2"/>
          <p:cNvSpPr/>
          <p:nvPr/>
        </p:nvSpPr>
        <p:spPr>
          <a:xfrm>
            <a:off x="165682" y="6161106"/>
            <a:ext cx="62343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indent="-228600" algn="just">
              <a:buAutoNum type="arabicParenR"/>
            </a:pPr>
            <a:r>
              <a:rPr lang="pt-BR" sz="600" dirty="0"/>
              <a:t>Exemplo: 1ª VF (Ação Ordinária nº 47611-75.2014.4.01.3400 )  x 21ª VF (Ação Ordinária nº 47611-75.2014.4.01.3400 ) SJDF sobre Regulamento Geral de  Direitos dos Consumidores - RGC;</a:t>
            </a:r>
          </a:p>
          <a:p>
            <a:pPr marL="228600" indent="-228600" algn="just">
              <a:buFontTx/>
              <a:buAutoNum type="arabicParenR"/>
            </a:pPr>
            <a:r>
              <a:rPr lang="pt-BR" sz="600" dirty="0"/>
              <a:t>Divergência entre a GVT e a TIM (</a:t>
            </a:r>
            <a:r>
              <a:rPr lang="pt-BR" sz="600" dirty="0" err="1"/>
              <a:t>Resp</a:t>
            </a:r>
            <a:r>
              <a:rPr lang="pt-BR" sz="600" dirty="0"/>
              <a:t> nº 1.171.688 – DF(2009/0242534-7).</a:t>
            </a:r>
          </a:p>
          <a:p>
            <a:pPr algn="just"/>
            <a:endParaRPr lang="pt-BR" sz="800" dirty="0"/>
          </a:p>
        </p:txBody>
      </p:sp>
      <p:grpSp>
        <p:nvGrpSpPr>
          <p:cNvPr id="7" name="Agrupar 6"/>
          <p:cNvGrpSpPr/>
          <p:nvPr/>
        </p:nvGrpSpPr>
        <p:grpSpPr>
          <a:xfrm>
            <a:off x="35496" y="1864868"/>
            <a:ext cx="4104456" cy="3436340"/>
            <a:chOff x="1056657" y="856756"/>
            <a:chExt cx="7030686" cy="5144488"/>
          </a:xfrm>
        </p:grpSpPr>
        <p:grpSp>
          <p:nvGrpSpPr>
            <p:cNvPr id="8" name="Agrupar 7"/>
            <p:cNvGrpSpPr/>
            <p:nvPr/>
          </p:nvGrpSpPr>
          <p:grpSpPr>
            <a:xfrm>
              <a:off x="1056657" y="1425958"/>
              <a:ext cx="3062377" cy="3808458"/>
              <a:chOff x="2340263" y="893020"/>
              <a:chExt cx="3062377" cy="3808458"/>
            </a:xfrm>
          </p:grpSpPr>
          <p:sp>
            <p:nvSpPr>
              <p:cNvPr id="14" name="Arredondar Retângulo no Mesmo Canto Lateral 13"/>
              <p:cNvSpPr/>
              <p:nvPr/>
            </p:nvSpPr>
            <p:spPr>
              <a:xfrm rot="16200000">
                <a:off x="1967223" y="1266060"/>
                <a:ext cx="3808458" cy="3062377"/>
              </a:xfrm>
              <a:prstGeom prst="round2SameRect">
                <a:avLst>
                  <a:gd name="adj1" fmla="val 16670"/>
                  <a:gd name="adj2" fmla="val 0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5" name="Arredondar Retângulo no Mesmo Canto Lateral 4"/>
              <p:cNvSpPr txBox="1"/>
              <p:nvPr/>
            </p:nvSpPr>
            <p:spPr>
              <a:xfrm rot="21600000">
                <a:off x="2489783" y="1042540"/>
                <a:ext cx="2912857" cy="350941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40970" tIns="234950" rIns="211455" bIns="234950" numCol="1" spcCol="1270" anchor="t" anchorCtr="0">
                <a:noAutofit/>
              </a:bodyPr>
              <a:lstStyle/>
              <a:p>
                <a:pPr marL="0" lvl="0" indent="0" algn="ctr" defTabSz="1644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t-BR" sz="1600" kern="1200" dirty="0">
                    <a:solidFill>
                      <a:schemeClr val="bg1"/>
                    </a:solidFill>
                  </a:rPr>
                  <a:t>Judiciário</a:t>
                </a:r>
              </a:p>
              <a:p>
                <a:pPr marL="0" lvl="0" indent="0" algn="just" defTabSz="1644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t-BR" sz="1000" kern="1200" dirty="0">
                    <a:solidFill>
                      <a:schemeClr val="bg1"/>
                    </a:solidFill>
                  </a:rPr>
                  <a:t>- Reparação de danos ou a solução de problemas, em bases individuais, gera um contencioso de massa que afeta a qualidade da prestação jurisdicional.</a:t>
                </a:r>
              </a:p>
              <a:p>
                <a:pPr marL="0" lvl="0" indent="0" algn="just" defTabSz="1644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t-BR" sz="900" kern="1200" dirty="0">
                    <a:solidFill>
                      <a:schemeClr val="bg1"/>
                    </a:solidFill>
                  </a:rPr>
                  <a:t>   - Se agências não atuarem preventivamente para reduzir esse contencioso, o Judiciário o fará.</a:t>
                </a:r>
              </a:p>
            </p:txBody>
          </p:sp>
        </p:grpSp>
        <p:grpSp>
          <p:nvGrpSpPr>
            <p:cNvPr id="9" name="Agrupar 8"/>
            <p:cNvGrpSpPr/>
            <p:nvPr/>
          </p:nvGrpSpPr>
          <p:grpSpPr>
            <a:xfrm>
              <a:off x="4635065" y="1376658"/>
              <a:ext cx="3452278" cy="3907055"/>
              <a:chOff x="5918671" y="843720"/>
              <a:chExt cx="3452278" cy="3907055"/>
            </a:xfrm>
          </p:grpSpPr>
          <p:sp>
            <p:nvSpPr>
              <p:cNvPr id="12" name="Arredondar Retângulo no Mesmo Canto Lateral 11"/>
              <p:cNvSpPr/>
              <p:nvPr/>
            </p:nvSpPr>
            <p:spPr>
              <a:xfrm rot="5400000">
                <a:off x="5691282" y="1071109"/>
                <a:ext cx="3907055" cy="3452278"/>
              </a:xfrm>
              <a:prstGeom prst="round2SameRect">
                <a:avLst>
                  <a:gd name="adj1" fmla="val 16670"/>
                  <a:gd name="adj2" fmla="val 0"/>
                </a:avLst>
              </a:prstGeom>
              <a:solidFill>
                <a:schemeClr val="accent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" name="Arredondar Retângulo no Mesmo Canto Lateral 6"/>
              <p:cNvSpPr txBox="1"/>
              <p:nvPr/>
            </p:nvSpPr>
            <p:spPr>
              <a:xfrm>
                <a:off x="5918671" y="1012278"/>
                <a:ext cx="3283721" cy="356994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82880" tIns="203200" rIns="121920" bIns="203200" numCol="1" spcCol="1270" anchor="t" anchorCtr="0">
                <a:noAutofit/>
              </a:bodyPr>
              <a:lstStyle/>
              <a:p>
                <a:pPr marL="0" lvl="0" indent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t-BR" sz="1600" kern="1200" dirty="0">
                    <a:solidFill>
                      <a:schemeClr val="bg1"/>
                    </a:solidFill>
                  </a:rPr>
                  <a:t>Agência</a:t>
                </a:r>
              </a:p>
              <a:p>
                <a:pPr marL="0" lvl="0" indent="0" algn="just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t-BR" sz="1000" b="1" kern="1200" dirty="0">
                    <a:solidFill>
                      <a:schemeClr val="bg1"/>
                    </a:solidFill>
                  </a:rPr>
                  <a:t>- </a:t>
                </a:r>
                <a:r>
                  <a:rPr lang="pt-BR" sz="1000" kern="1200" dirty="0">
                    <a:solidFill>
                      <a:schemeClr val="bg1"/>
                    </a:solidFill>
                  </a:rPr>
                  <a:t>Teses formuladas pelo Judiciário podem alterar drasticamente a política regulatória, gerando:</a:t>
                </a:r>
              </a:p>
              <a:p>
                <a:pPr marL="0" lvl="0" indent="0" algn="just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t-BR" sz="1800" b="0" kern="1200" dirty="0">
                    <a:solidFill>
                      <a:schemeClr val="bg1"/>
                    </a:solidFill>
                  </a:rPr>
                  <a:t>    </a:t>
                </a:r>
                <a:r>
                  <a:rPr lang="pt-BR" sz="1400" b="0" kern="1200" dirty="0">
                    <a:solidFill>
                      <a:schemeClr val="bg1"/>
                    </a:solidFill>
                  </a:rPr>
                  <a:t>- </a:t>
                </a:r>
                <a:r>
                  <a:rPr lang="pt-BR" sz="900" b="0" kern="1200" dirty="0">
                    <a:solidFill>
                      <a:schemeClr val="bg1"/>
                    </a:solidFill>
                  </a:rPr>
                  <a:t>Insegurança para investidor</a:t>
                </a:r>
              </a:p>
              <a:p>
                <a:pPr marL="0" lvl="0" indent="0" algn="just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t-BR" sz="900" b="0" kern="1200" dirty="0">
                    <a:solidFill>
                      <a:schemeClr val="bg1"/>
                    </a:solidFill>
                  </a:rPr>
                  <a:t>    - Imprevisibilidade de efeitos (ausência de AIR), inclusive para o consumidor</a:t>
                </a:r>
              </a:p>
              <a:p>
                <a:pPr marL="0" lvl="0" indent="0" algn="just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t-BR" sz="1000" b="0" kern="1200" dirty="0">
                    <a:solidFill>
                      <a:schemeClr val="bg1"/>
                    </a:solidFill>
                  </a:rPr>
                  <a:t>- Agências não tem a estrutura para tratar e solucionar casos individuais.</a:t>
                </a:r>
              </a:p>
              <a:p>
                <a:pPr marL="0" lvl="0" indent="0" algn="just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pt-BR" sz="1600" kern="1200" dirty="0">
                  <a:solidFill>
                    <a:schemeClr val="bg1"/>
                  </a:solidFill>
                </a:endParaRPr>
              </a:p>
              <a:p>
                <a:pPr marL="0" lvl="0" indent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pt-BR" sz="1800" kern="1200" dirty="0">
                  <a:solidFill>
                    <a:schemeClr val="bg1"/>
                  </a:solidFill>
                </a:endParaRPr>
              </a:p>
              <a:p>
                <a:pPr marL="0" lvl="0" indent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pt-BR" sz="5000" kern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" name="Seta Circular 9"/>
            <p:cNvSpPr/>
            <p:nvPr/>
          </p:nvSpPr>
          <p:spPr>
            <a:xfrm>
              <a:off x="3288897" y="856756"/>
              <a:ext cx="1923604" cy="1616089"/>
            </a:xfrm>
            <a:prstGeom prst="circularArrow">
              <a:avLst>
                <a:gd name="adj1" fmla="val 12500"/>
                <a:gd name="adj2" fmla="val 1142322"/>
                <a:gd name="adj3" fmla="val 20457678"/>
                <a:gd name="adj4" fmla="val 10800000"/>
                <a:gd name="adj5" fmla="val 12500"/>
              </a:avLst>
            </a:pr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Seta Circular 10"/>
            <p:cNvSpPr/>
            <p:nvPr/>
          </p:nvSpPr>
          <p:spPr>
            <a:xfrm rot="10800000">
              <a:off x="3309522" y="4262461"/>
              <a:ext cx="1779582" cy="1738783"/>
            </a:xfrm>
            <a:prstGeom prst="circularArrow">
              <a:avLst>
                <a:gd name="adj1" fmla="val 12500"/>
                <a:gd name="adj2" fmla="val 1142322"/>
                <a:gd name="adj3" fmla="val 20457678"/>
                <a:gd name="adj4" fmla="val 10800000"/>
                <a:gd name="adj5" fmla="val 12500"/>
              </a:avLst>
            </a:pr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1462148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REGULAÇÃO DE MERCADO</a:t>
            </a:r>
          </a:p>
        </p:txBody>
      </p:sp>
      <p:sp>
        <p:nvSpPr>
          <p:cNvPr id="2" name="Retângulo 1"/>
          <p:cNvSpPr/>
          <p:nvPr/>
        </p:nvSpPr>
        <p:spPr>
          <a:xfrm>
            <a:off x="611560" y="1268760"/>
            <a:ext cx="7920880" cy="45719"/>
          </a:xfrm>
          <a:prstGeom prst="rect">
            <a:avLst/>
          </a:prstGeom>
          <a:solidFill>
            <a:srgbClr val="D38A1F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03046564"/>
              </p:ext>
            </p:extLst>
          </p:nvPr>
        </p:nvGraphicFramePr>
        <p:xfrm>
          <a:off x="1524000" y="17728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7689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ATUAÇÃO DA ANATEL</a:t>
            </a: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479785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68339">
            <a:off x="3604237" y="4116469"/>
            <a:ext cx="1909923" cy="2522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79" y="1700808"/>
            <a:ext cx="2623195" cy="1937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tângulo 18"/>
          <p:cNvSpPr/>
          <p:nvPr/>
        </p:nvSpPr>
        <p:spPr>
          <a:xfrm>
            <a:off x="611560" y="1268760"/>
            <a:ext cx="7920880" cy="45719"/>
          </a:xfrm>
          <a:prstGeom prst="rect">
            <a:avLst/>
          </a:prstGeom>
          <a:solidFill>
            <a:srgbClr val="D38A1F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5580112" y="2204864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Buscar conter os conflitos na</a:t>
            </a:r>
          </a:p>
          <a:p>
            <a:r>
              <a:rPr lang="pt-B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esfera administrativa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330313" y="2278613"/>
            <a:ext cx="34495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Tornar mais claras as informações </a:t>
            </a:r>
          </a:p>
          <a:p>
            <a:r>
              <a:rPr lang="pt-B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o consumidor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6012160" y="3635732"/>
            <a:ext cx="2440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Fomentar a competição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457844" y="3429000"/>
            <a:ext cx="3034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Garantir direitos dos usuários</a:t>
            </a:r>
          </a:p>
        </p:txBody>
      </p:sp>
    </p:spTree>
    <p:extLst>
      <p:ext uri="{BB962C8B-B14F-4D97-AF65-F5344CB8AC3E}">
        <p14:creationId xmlns:p14="http://schemas.microsoft.com/office/powerpoint/2010/main" val="4016737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COMO FUNCIONA UMA AGÊNCIA</a:t>
            </a:r>
          </a:p>
        </p:txBody>
      </p:sp>
      <p:sp>
        <p:nvSpPr>
          <p:cNvPr id="2" name="Retângulo 1"/>
          <p:cNvSpPr/>
          <p:nvPr/>
        </p:nvSpPr>
        <p:spPr>
          <a:xfrm>
            <a:off x="611560" y="1268760"/>
            <a:ext cx="7920880" cy="45719"/>
          </a:xfrm>
          <a:prstGeom prst="rect">
            <a:avLst/>
          </a:prstGeom>
          <a:solidFill>
            <a:srgbClr val="D38A1F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Pentágono 6"/>
          <p:cNvSpPr/>
          <p:nvPr/>
        </p:nvSpPr>
        <p:spPr>
          <a:xfrm>
            <a:off x="683568" y="2348880"/>
            <a:ext cx="8034895" cy="1440160"/>
          </a:xfrm>
          <a:prstGeom prst="homePlat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13" tIns="45706" rIns="91413" bIns="45706" spcCol="0" rtlCol="0" anchor="ctr"/>
          <a:lstStyle/>
          <a:p>
            <a:pPr algn="ctr" defTabSz="914132" fontAlgn="auto">
              <a:spcBef>
                <a:spcPts val="0"/>
              </a:spcBef>
              <a:spcAft>
                <a:spcPts val="0"/>
              </a:spcAft>
            </a:pPr>
            <a:r>
              <a:rPr lang="pt-BR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ATIVIDADE DE REGULAÇÃO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5676129" y="3645024"/>
            <a:ext cx="3042337" cy="1296144"/>
            <a:chOff x="5508109" y="3717032"/>
            <a:chExt cx="2808311" cy="1296144"/>
          </a:xfrm>
        </p:grpSpPr>
        <p:sp>
          <p:nvSpPr>
            <p:cNvPr id="9" name="Pentágono 8"/>
            <p:cNvSpPr/>
            <p:nvPr/>
          </p:nvSpPr>
          <p:spPr>
            <a:xfrm>
              <a:off x="5508109" y="3717032"/>
              <a:ext cx="2808311" cy="1296144"/>
            </a:xfrm>
            <a:prstGeom prst="homePlate">
              <a:avLst/>
            </a:prstGeom>
            <a:solidFill>
              <a:srgbClr val="FFC0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91413" tIns="45706" rIns="91413" bIns="45706" spcCol="0" rtlCol="0" anchor="ctr"/>
            <a:lstStyle/>
            <a:p>
              <a:pPr algn="ctr" defTabSz="914132" fontAlgn="auto">
                <a:spcBef>
                  <a:spcPts val="0"/>
                </a:spcBef>
                <a:spcAft>
                  <a:spcPts val="0"/>
                </a:spcAft>
              </a:pPr>
              <a:endParaRPr lang="pt-BR" sz="1900" dirty="0">
                <a:solidFill>
                  <a:prstClr val="white"/>
                </a:solidFill>
              </a:endParaRP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5922211" y="3926536"/>
              <a:ext cx="2088232" cy="877135"/>
            </a:xfrm>
            <a:prstGeom prst="rect">
              <a:avLst/>
            </a:prstGeom>
            <a:noFill/>
          </p:spPr>
          <p:txBody>
            <a:bodyPr wrap="square" lIns="91413" tIns="45706" rIns="91413" bIns="45706" rtlCol="0">
              <a:spAutoFit/>
            </a:bodyPr>
            <a:lstStyle/>
            <a:p>
              <a:pPr algn="ctr" defTabSz="914132" fontAlgn="auto">
                <a:spcBef>
                  <a:spcPts val="0"/>
                </a:spcBef>
                <a:spcAft>
                  <a:spcPts val="0"/>
                </a:spcAft>
              </a:pPr>
              <a:r>
                <a:rPr lang="pt-BR" sz="19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+mn-cs"/>
                </a:rPr>
                <a:t>Controle</a:t>
              </a:r>
            </a:p>
            <a:p>
              <a:pPr algn="ctr" defTabSz="914132" fontAlgn="auto">
                <a:spcBef>
                  <a:spcPts val="0"/>
                </a:spcBef>
                <a:spcAft>
                  <a:spcPts val="0"/>
                </a:spcAft>
              </a:pPr>
              <a:r>
                <a:rPr lang="pt-BR" sz="1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+mn-cs"/>
                </a:rPr>
                <a:t>(Intervenção para ajuste comportamental)</a:t>
              </a:r>
            </a:p>
          </p:txBody>
        </p:sp>
      </p:grpSp>
      <p:sp>
        <p:nvSpPr>
          <p:cNvPr id="11" name="Pentágono 10"/>
          <p:cNvSpPr/>
          <p:nvPr/>
        </p:nvSpPr>
        <p:spPr>
          <a:xfrm>
            <a:off x="3179850" y="3645024"/>
            <a:ext cx="3042337" cy="1296144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13" tIns="45706" rIns="91413" bIns="45706" spcCol="0" rtlCol="0" anchor="ctr"/>
          <a:lstStyle/>
          <a:p>
            <a:pPr algn="ctr" defTabSz="914132" fontAlgn="auto">
              <a:spcBef>
                <a:spcPts val="0"/>
              </a:spcBef>
              <a:spcAft>
                <a:spcPts val="0"/>
              </a:spcAft>
            </a:pPr>
            <a:r>
              <a:rPr lang="pt-BR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Normatização</a:t>
            </a:r>
          </a:p>
          <a:p>
            <a:pPr algn="ctr" defTabSz="914132" fontAlgn="auto">
              <a:spcBef>
                <a:spcPts val="0"/>
              </a:spcBef>
              <a:spcAft>
                <a:spcPts val="0"/>
              </a:spcAft>
            </a:pPr>
            <a:r>
              <a:rPr lang="pt-BR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(Estabelecimento </a:t>
            </a:r>
          </a:p>
          <a:p>
            <a:pPr algn="ctr" defTabSz="914132" fontAlgn="auto">
              <a:spcBef>
                <a:spcPts val="0"/>
              </a:spcBef>
              <a:spcAft>
                <a:spcPts val="0"/>
              </a:spcAft>
            </a:pPr>
            <a:r>
              <a:rPr lang="pt-BR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padrões)</a:t>
            </a:r>
          </a:p>
        </p:txBody>
      </p:sp>
      <p:sp>
        <p:nvSpPr>
          <p:cNvPr id="12" name="Pentágono 11"/>
          <p:cNvSpPr/>
          <p:nvPr/>
        </p:nvSpPr>
        <p:spPr>
          <a:xfrm>
            <a:off x="683573" y="3645024"/>
            <a:ext cx="3042337" cy="1296144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13" tIns="45706" rIns="91413" bIns="45706" spcCol="0" rtlCol="0" anchor="ctr"/>
          <a:lstStyle/>
          <a:p>
            <a:pPr algn="ctr" defTabSz="914132" fontAlgn="auto">
              <a:spcBef>
                <a:spcPts val="0"/>
              </a:spcBef>
              <a:spcAft>
                <a:spcPts val="0"/>
              </a:spcAft>
            </a:pPr>
            <a:r>
              <a:rPr lang="pt-BR" sz="1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Acompanhamento </a:t>
            </a:r>
          </a:p>
          <a:p>
            <a:pPr algn="ctr" defTabSz="914132" fontAlgn="auto">
              <a:spcBef>
                <a:spcPts val="0"/>
              </a:spcBef>
              <a:spcAft>
                <a:spcPts val="0"/>
              </a:spcAft>
            </a:pPr>
            <a:r>
              <a:rPr lang="pt-BR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(Coleta de dados e Análise)</a:t>
            </a:r>
            <a:endParaRPr lang="pt-BR" sz="1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960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1328</TotalTime>
  <Words>1210</Words>
  <Application>Microsoft Office PowerPoint</Application>
  <PresentationFormat>Apresentação na tela (4:3)</PresentationFormat>
  <Paragraphs>165</Paragraphs>
  <Slides>17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0" baseType="lpstr">
      <vt:lpstr>Arial</vt:lpstr>
      <vt:lpstr>Calibri</vt:lpstr>
      <vt:lpstr>Tema do Office</vt:lpstr>
      <vt:lpstr>Seminário  contencioso de massa e regulação</vt:lpstr>
      <vt:lpstr>ATRIBUIÇÃO LEGAL</vt:lpstr>
      <vt:lpstr>STAKEHOLDERS DO PROCESSO DECISÓRIO</vt:lpstr>
      <vt:lpstr>PERSPECTIVAS</vt:lpstr>
      <vt:lpstr>PERSPECTIVA DO JUDICIÁRIO</vt:lpstr>
      <vt:lpstr>PERSPECTIVA DA ANATEL</vt:lpstr>
      <vt:lpstr>REGULAÇÃO DE MERCADO</vt:lpstr>
      <vt:lpstr>ATUAÇÃO DA ANATEL</vt:lpstr>
      <vt:lpstr>COMO FUNCIONA UMA AGÊNCIA</vt:lpstr>
      <vt:lpstr>ATUAÇÃO DA ANATEL</vt:lpstr>
      <vt:lpstr>ATUAÇÃO DA ANATEL</vt:lpstr>
      <vt:lpstr>ATUAÇÃO DA ANATEL</vt:lpstr>
      <vt:lpstr>ATUAÇÃO DA ANATEL</vt:lpstr>
      <vt:lpstr>QUESTÕES</vt:lpstr>
      <vt:lpstr>“Assim, a suspensão da prestação do serviço essencial seria sanção que caberia à ANATEL aplicar, não ao Poder Judiciário, que poderia analisar apenas a legalidade na aplicação de referida sanção. Não cabe, a princípio, a interrupção inesperada dos serviços regulados (concedida sem a oitiva da ANATEL e muito menos da empresa requerente), em caráter punitivo, por parte do Poder Judiciário. Reafirmo que a atuação judicial sobre a atividade de regulação é excepcional, faltando razoabilidade à medida judicial que substituiu indevidamente a vontade da agência, invadindo a conveniência e a oportunidade da prática de ato administrativo por parte da entidade federal de telecomunicações.” (grifo nosso)</vt:lpstr>
      <vt:lpstr>PROPOSTAS</vt:lpstr>
      <vt:lpstr>Obrigado!</vt:lpstr>
    </vt:vector>
  </TitlesOfParts>
  <Company>Anatel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Windows User</dc:creator>
  <cp:lastModifiedBy>Igor Vilas Boas de Freitas</cp:lastModifiedBy>
  <cp:revision>338</cp:revision>
  <dcterms:created xsi:type="dcterms:W3CDTF">2016-03-02T12:03:43Z</dcterms:created>
  <dcterms:modified xsi:type="dcterms:W3CDTF">2016-06-19T23:08:34Z</dcterms:modified>
</cp:coreProperties>
</file>