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diagrams/data1.xml" ContentType="application/vnd.openxmlformats-officedocument.drawingml.diagramData+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8.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9.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0.xml" ContentType="application/vnd.openxmlformats-officedocument.presentationml.slideLayout+xml"/>
  <Override PartName="/ppt/slideLayouts/slideLayout99.xml" ContentType="application/vnd.openxmlformats-officedocument.presentationml.slideLayout+xml"/>
  <Override PartName="/ppt/slideLayouts/slideLayout98.xml" ContentType="application/vnd.openxmlformats-officedocument.presentationml.slideLayout+xml"/>
  <Override PartName="/ppt/slideLayouts/slideLayout97.xml" ContentType="application/vnd.openxmlformats-officedocument.presentationml.slideLayout+xml"/>
  <Override PartName="/ppt/slideLayouts/slideLayout96.xml" ContentType="application/vnd.openxmlformats-officedocument.presentationml.slideLayout+xml"/>
  <Override PartName="/ppt/slideLayouts/slideLayout95.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14.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13.xml" ContentType="application/vnd.openxmlformats-officedocument.presentationml.slideLayout+xml"/>
  <Override PartName="/ppt/slideLayouts/slideLayout112.xml" ContentType="application/vnd.openxmlformats-officedocument.presentationml.slideLayout+xml"/>
  <Override PartName="/ppt/slideLayouts/slideLayout111.xml" ContentType="application/vnd.openxmlformats-officedocument.presentationml.slideLayout+xml"/>
  <Override PartName="/ppt/slideLayouts/slideLayout110.xml" ContentType="application/vnd.openxmlformats-officedocument.presentationml.slideLayout+xml"/>
  <Override PartName="/ppt/slideLayouts/slideLayout109.xml" ContentType="application/vnd.openxmlformats-officedocument.presentationml.slideLayout+xml"/>
  <Override PartName="/ppt/slideLayouts/slideLayout108.xml" ContentType="application/vnd.openxmlformats-officedocument.presentationml.slideLayout+xml"/>
  <Override PartName="/ppt/slideLayouts/slideLayout94.xml" ContentType="application/vnd.openxmlformats-officedocument.presentationml.slideLayout+xml"/>
  <Override PartName="/ppt/slideLayouts/slideLayout101.xml" ContentType="application/vnd.openxmlformats-officedocument.presentationml.slideLayout+xml"/>
  <Override PartName="/ppt/slideLayouts/slideLayout92.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78.xml" ContentType="application/vnd.openxmlformats-officedocument.presentationml.slideLayout+xml"/>
  <Override PartName="/ppt/slideLayouts/slideLayout93.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83.xml" ContentType="application/vnd.openxmlformats-officedocument.presentationml.slideLayout+xml"/>
  <Override PartName="/ppt/slideLayouts/slideLayout77.xml" ContentType="application/vnd.openxmlformats-officedocument.presentationml.slideLayout+xml"/>
  <Override PartName="/ppt/slideLayouts/slideLayout85.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87.xml" ContentType="application/vnd.openxmlformats-officedocument.presentationml.slideLayout+xml"/>
  <Override PartName="/ppt/slideLayouts/slideLayout84.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diagrams/colors1.xml" ContentType="application/vnd.openxmlformats-officedocument.drawingml.diagramColors+xml"/>
  <Override PartName="/ppt/theme/theme7.xml" ContentType="application/vnd.openxmlformats-officedocument.theme+xml"/>
  <Override PartName="/ppt/theme/theme5.xml" ContentType="application/vnd.openxmlformats-officedocument.theme+xml"/>
  <Override PartName="/ppt/diagrams/drawing1.xml" ContentType="application/vnd.ms-office.drawingml.diagramDrawing+xml"/>
  <Override PartName="/ppt/theme/theme6.xml" ContentType="application/vnd.openxmlformats-officedocument.theme+xml"/>
  <Override PartName="/ppt/theme/theme4.xml" ContentType="application/vnd.openxmlformats-officedocument.theme+xml"/>
  <Override PartName="/ppt/theme/theme8.xml" ContentType="application/vnd.openxmlformats-officedocument.theme+xml"/>
  <Override PartName="/ppt/notesMasters/notesMaster1.xml" ContentType="application/vnd.openxmlformats-officedocument.presentationml.notesMaster+xml"/>
  <Override PartName="/ppt/theme/theme9.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5" r:id="rId2"/>
    <p:sldMasterId id="2147483690" r:id="rId3"/>
    <p:sldMasterId id="2147483705" r:id="rId4"/>
    <p:sldMasterId id="2147483720" r:id="rId5"/>
    <p:sldMasterId id="2147483735" r:id="rId6"/>
    <p:sldMasterId id="2147483750" r:id="rId7"/>
    <p:sldMasterId id="2147483765" r:id="rId8"/>
  </p:sldMasterIdLst>
  <p:notesMasterIdLst>
    <p:notesMasterId r:id="rId24"/>
  </p:notesMasterIdLst>
  <p:sldIdLst>
    <p:sldId id="256" r:id="rId9"/>
    <p:sldId id="279" r:id="rId10"/>
    <p:sldId id="280" r:id="rId11"/>
    <p:sldId id="281" r:id="rId12"/>
    <p:sldId id="294" r:id="rId13"/>
    <p:sldId id="295" r:id="rId14"/>
    <p:sldId id="296" r:id="rId15"/>
    <p:sldId id="302" r:id="rId16"/>
    <p:sldId id="284" r:id="rId17"/>
    <p:sldId id="285" r:id="rId18"/>
    <p:sldId id="297" r:id="rId19"/>
    <p:sldId id="298" r:id="rId20"/>
    <p:sldId id="299" r:id="rId21"/>
    <p:sldId id="301" r:id="rId22"/>
    <p:sldId id="286" r:id="rId23"/>
  </p:sldIdLst>
  <p:sldSz cx="10058400" cy="7772400"/>
  <p:notesSz cx="6985000" cy="9283700"/>
  <p:defaultText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420" y="-72"/>
      </p:cViewPr>
      <p:guideLst>
        <p:guide orient="horz" pos="2448"/>
        <p:guide pos="3168"/>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EC116-C3F1-4A43-A850-480D8B4EB8F5}" type="doc">
      <dgm:prSet loTypeId="urn:microsoft.com/office/officeart/2005/8/layout/process3" loCatId="process" qsTypeId="urn:microsoft.com/office/officeart/2005/8/quickstyle/simple5" qsCatId="simple" csTypeId="urn:microsoft.com/office/officeart/2005/8/colors/accent1_2#1" csCatId="accent1" phldr="1"/>
      <dgm:spPr/>
    </dgm:pt>
    <dgm:pt modelId="{F54EB72E-809C-4EE2-9233-1905AB508794}">
      <dgm:prSet phldrT="[Text]"/>
      <dgm:spPr/>
      <dgm:t>
        <a:bodyPr/>
        <a:lstStyle/>
        <a:p>
          <a:r>
            <a:rPr lang="en-US" dirty="0" smtClean="0"/>
            <a:t>inputs</a:t>
          </a:r>
          <a:endParaRPr lang="en-US" dirty="0"/>
        </a:p>
      </dgm:t>
    </dgm:pt>
    <dgm:pt modelId="{F2D36E8C-28D4-4198-A3EE-AE06593CEBD5}" type="parTrans" cxnId="{E255ADB5-4CC4-4B39-91CC-76E4CA20C353}">
      <dgm:prSet/>
      <dgm:spPr/>
      <dgm:t>
        <a:bodyPr/>
        <a:lstStyle/>
        <a:p>
          <a:endParaRPr lang="en-US"/>
        </a:p>
      </dgm:t>
    </dgm:pt>
    <dgm:pt modelId="{495F6C4E-5052-4990-893F-53CACB7DEC27}" type="sibTrans" cxnId="{E255ADB5-4CC4-4B39-91CC-76E4CA20C353}">
      <dgm:prSet/>
      <dgm:spPr/>
      <dgm:t>
        <a:bodyPr/>
        <a:lstStyle/>
        <a:p>
          <a:endParaRPr lang="en-US"/>
        </a:p>
      </dgm:t>
    </dgm:pt>
    <dgm:pt modelId="{12F308FB-3576-448D-AA50-06DFBD6D20CA}">
      <dgm:prSet phldrT="[Text]"/>
      <dgm:spPr/>
      <dgm:t>
        <a:bodyPr/>
        <a:lstStyle/>
        <a:p>
          <a:r>
            <a:rPr lang="en-US" dirty="0" smtClean="0"/>
            <a:t>outputs</a:t>
          </a:r>
          <a:endParaRPr lang="en-US" dirty="0"/>
        </a:p>
      </dgm:t>
    </dgm:pt>
    <dgm:pt modelId="{D00DCE37-10D7-4255-9EA8-BD53394AE364}" type="parTrans" cxnId="{1A3AB142-3951-423D-B911-F75511BCE056}">
      <dgm:prSet/>
      <dgm:spPr/>
      <dgm:t>
        <a:bodyPr/>
        <a:lstStyle/>
        <a:p>
          <a:endParaRPr lang="en-US"/>
        </a:p>
      </dgm:t>
    </dgm:pt>
    <dgm:pt modelId="{823903F2-3142-4883-918A-5D636F044215}" type="sibTrans" cxnId="{1A3AB142-3951-423D-B911-F75511BCE056}">
      <dgm:prSet/>
      <dgm:spPr/>
      <dgm:t>
        <a:bodyPr/>
        <a:lstStyle/>
        <a:p>
          <a:endParaRPr lang="en-US"/>
        </a:p>
      </dgm:t>
    </dgm:pt>
    <dgm:pt modelId="{D5A904D4-EF8C-4009-9048-E7CB8BC59E15}">
      <dgm:prSet phldrT="[Text]"/>
      <dgm:spPr/>
      <dgm:t>
        <a:bodyPr/>
        <a:lstStyle/>
        <a:p>
          <a:r>
            <a:rPr lang="en-US" dirty="0" smtClean="0"/>
            <a:t>outcomes</a:t>
          </a:r>
          <a:endParaRPr lang="en-US" dirty="0"/>
        </a:p>
      </dgm:t>
    </dgm:pt>
    <dgm:pt modelId="{FDDC95D5-C5D5-456A-A4A3-2EC0D7DB4454}" type="parTrans" cxnId="{C1BE5B57-D68F-4F6D-8D3E-5A09DCFC967A}">
      <dgm:prSet/>
      <dgm:spPr/>
      <dgm:t>
        <a:bodyPr/>
        <a:lstStyle/>
        <a:p>
          <a:endParaRPr lang="en-US"/>
        </a:p>
      </dgm:t>
    </dgm:pt>
    <dgm:pt modelId="{80538B51-2DB2-45FC-878D-24AB8D640CED}" type="sibTrans" cxnId="{C1BE5B57-D68F-4F6D-8D3E-5A09DCFC967A}">
      <dgm:prSet/>
      <dgm:spPr/>
      <dgm:t>
        <a:bodyPr/>
        <a:lstStyle/>
        <a:p>
          <a:endParaRPr lang="en-US"/>
        </a:p>
      </dgm:t>
    </dgm:pt>
    <dgm:pt modelId="{F7D045C6-07DC-467E-A56B-011F921D9F51}">
      <dgm:prSet/>
      <dgm:spPr/>
      <dgm:t>
        <a:bodyPr/>
        <a:lstStyle/>
        <a:p>
          <a:r>
            <a:rPr lang="en-US" dirty="0" smtClean="0"/>
            <a:t>Staff</a:t>
          </a:r>
          <a:endParaRPr lang="en-US" dirty="0"/>
        </a:p>
      </dgm:t>
    </dgm:pt>
    <dgm:pt modelId="{ED0F6E46-DBEA-42BE-BC00-38EB31898B65}" type="parTrans" cxnId="{755968B9-3C8D-41E6-8565-DF03E8C5FEC5}">
      <dgm:prSet/>
      <dgm:spPr/>
      <dgm:t>
        <a:bodyPr/>
        <a:lstStyle/>
        <a:p>
          <a:endParaRPr lang="en-US"/>
        </a:p>
      </dgm:t>
    </dgm:pt>
    <dgm:pt modelId="{475BCAC4-640C-4F94-9A39-A1FF72AF94F8}" type="sibTrans" cxnId="{755968B9-3C8D-41E6-8565-DF03E8C5FEC5}">
      <dgm:prSet/>
      <dgm:spPr/>
      <dgm:t>
        <a:bodyPr/>
        <a:lstStyle/>
        <a:p>
          <a:endParaRPr lang="en-US"/>
        </a:p>
      </dgm:t>
    </dgm:pt>
    <dgm:pt modelId="{605893F3-A4EB-4B8A-B48E-A8806DFF6A8F}">
      <dgm:prSet/>
      <dgm:spPr/>
      <dgm:t>
        <a:bodyPr/>
        <a:lstStyle/>
        <a:p>
          <a:r>
            <a:rPr lang="en-US" dirty="0" smtClean="0"/>
            <a:t>Funds</a:t>
          </a:r>
          <a:endParaRPr lang="en-US" dirty="0"/>
        </a:p>
      </dgm:t>
    </dgm:pt>
    <dgm:pt modelId="{BD95F9E1-8C5A-46EA-8E83-EA78F68B4674}" type="parTrans" cxnId="{6E941CB9-89CD-442F-80AC-F22D31A54BD4}">
      <dgm:prSet/>
      <dgm:spPr/>
      <dgm:t>
        <a:bodyPr/>
        <a:lstStyle/>
        <a:p>
          <a:endParaRPr lang="en-US"/>
        </a:p>
      </dgm:t>
    </dgm:pt>
    <dgm:pt modelId="{BF90161A-87E8-433B-830B-BAC1D4D2A114}" type="sibTrans" cxnId="{6E941CB9-89CD-442F-80AC-F22D31A54BD4}">
      <dgm:prSet/>
      <dgm:spPr/>
      <dgm:t>
        <a:bodyPr/>
        <a:lstStyle/>
        <a:p>
          <a:endParaRPr lang="en-US"/>
        </a:p>
      </dgm:t>
    </dgm:pt>
    <dgm:pt modelId="{717B11DE-DA74-4DFF-87B3-81685F1FF0DE}">
      <dgm:prSet/>
      <dgm:spPr/>
      <dgm:t>
        <a:bodyPr/>
        <a:lstStyle/>
        <a:p>
          <a:r>
            <a:rPr lang="en-US" dirty="0" smtClean="0"/>
            <a:t>Products</a:t>
          </a:r>
          <a:endParaRPr lang="en-US" dirty="0"/>
        </a:p>
      </dgm:t>
    </dgm:pt>
    <dgm:pt modelId="{0827A052-0914-4D59-849D-B74464A9B7E1}" type="parTrans" cxnId="{41DE8556-5D51-4733-896F-CD7980AB0D19}">
      <dgm:prSet/>
      <dgm:spPr/>
      <dgm:t>
        <a:bodyPr/>
        <a:lstStyle/>
        <a:p>
          <a:endParaRPr lang="en-US"/>
        </a:p>
      </dgm:t>
    </dgm:pt>
    <dgm:pt modelId="{1315D4B4-A560-4542-82A9-416152E0E551}" type="sibTrans" cxnId="{41DE8556-5D51-4733-896F-CD7980AB0D19}">
      <dgm:prSet/>
      <dgm:spPr/>
      <dgm:t>
        <a:bodyPr/>
        <a:lstStyle/>
        <a:p>
          <a:endParaRPr lang="en-US"/>
        </a:p>
      </dgm:t>
    </dgm:pt>
    <dgm:pt modelId="{C7032EB7-964E-4684-8078-F0B402E89083}">
      <dgm:prSet/>
      <dgm:spPr/>
      <dgm:t>
        <a:bodyPr/>
        <a:lstStyle/>
        <a:p>
          <a:endParaRPr lang="en-US" dirty="0"/>
        </a:p>
      </dgm:t>
    </dgm:pt>
    <dgm:pt modelId="{EFE52533-7BC9-4DD4-83C9-BC5F2B182139}" type="parTrans" cxnId="{046807B8-C79A-47A7-AF56-4A4CDCFE1ACA}">
      <dgm:prSet/>
      <dgm:spPr/>
      <dgm:t>
        <a:bodyPr/>
        <a:lstStyle/>
        <a:p>
          <a:endParaRPr lang="en-US"/>
        </a:p>
      </dgm:t>
    </dgm:pt>
    <dgm:pt modelId="{503BB973-0CF6-4D7E-B910-A9840323E836}" type="sibTrans" cxnId="{046807B8-C79A-47A7-AF56-4A4CDCFE1ACA}">
      <dgm:prSet/>
      <dgm:spPr/>
      <dgm:t>
        <a:bodyPr/>
        <a:lstStyle/>
        <a:p>
          <a:endParaRPr lang="en-US"/>
        </a:p>
      </dgm:t>
    </dgm:pt>
    <dgm:pt modelId="{53F69A26-8411-4C67-A049-F1668696A4F9}">
      <dgm:prSet/>
      <dgm:spPr/>
      <dgm:t>
        <a:bodyPr/>
        <a:lstStyle/>
        <a:p>
          <a:r>
            <a:rPr lang="en-US" dirty="0" smtClean="0"/>
            <a:t>(Activities)</a:t>
          </a:r>
          <a:endParaRPr lang="en-US" dirty="0"/>
        </a:p>
      </dgm:t>
    </dgm:pt>
    <dgm:pt modelId="{02B804F2-1B05-40CA-9880-C90237D2F041}" type="parTrans" cxnId="{8684E4C6-8C29-4106-A1BC-A69ACA2E1E04}">
      <dgm:prSet/>
      <dgm:spPr/>
      <dgm:t>
        <a:bodyPr/>
        <a:lstStyle/>
        <a:p>
          <a:endParaRPr lang="en-US"/>
        </a:p>
      </dgm:t>
    </dgm:pt>
    <dgm:pt modelId="{D50BED11-9EC4-49BB-B86B-940F1A79FE3B}" type="sibTrans" cxnId="{8684E4C6-8C29-4106-A1BC-A69ACA2E1E04}">
      <dgm:prSet/>
      <dgm:spPr/>
      <dgm:t>
        <a:bodyPr/>
        <a:lstStyle/>
        <a:p>
          <a:endParaRPr lang="en-US"/>
        </a:p>
      </dgm:t>
    </dgm:pt>
    <dgm:pt modelId="{79D8182A-6616-47E2-932C-E3613AEC9486}">
      <dgm:prSet/>
      <dgm:spPr/>
      <dgm:t>
        <a:bodyPr/>
        <a:lstStyle/>
        <a:p>
          <a:r>
            <a:rPr lang="en-US" dirty="0" smtClean="0"/>
            <a:t>Results</a:t>
          </a:r>
          <a:endParaRPr lang="en-US" dirty="0"/>
        </a:p>
      </dgm:t>
    </dgm:pt>
    <dgm:pt modelId="{11B12327-B00D-402C-9995-DEDD1034CE5D}" type="parTrans" cxnId="{9040500A-77AB-45B0-B192-7B3E62A6E418}">
      <dgm:prSet/>
      <dgm:spPr/>
      <dgm:t>
        <a:bodyPr/>
        <a:lstStyle/>
        <a:p>
          <a:endParaRPr lang="en-US"/>
        </a:p>
      </dgm:t>
    </dgm:pt>
    <dgm:pt modelId="{1D88221A-0A35-481D-965E-2D3C2425197A}" type="sibTrans" cxnId="{9040500A-77AB-45B0-B192-7B3E62A6E418}">
      <dgm:prSet/>
      <dgm:spPr/>
      <dgm:t>
        <a:bodyPr/>
        <a:lstStyle/>
        <a:p>
          <a:endParaRPr lang="en-US"/>
        </a:p>
      </dgm:t>
    </dgm:pt>
    <dgm:pt modelId="{0BB57E4E-9AD5-48D6-86E2-9B59EE6EE3A3}">
      <dgm:prSet/>
      <dgm:spPr/>
      <dgm:t>
        <a:bodyPr/>
        <a:lstStyle/>
        <a:p>
          <a:endParaRPr lang="en-US" dirty="0"/>
        </a:p>
      </dgm:t>
    </dgm:pt>
    <dgm:pt modelId="{68EE8CE9-45BF-4E1F-BEC0-9A539C48FE12}" type="parTrans" cxnId="{7C191ABE-ABBB-458C-9EA3-D182803979C9}">
      <dgm:prSet/>
      <dgm:spPr/>
      <dgm:t>
        <a:bodyPr/>
        <a:lstStyle/>
        <a:p>
          <a:endParaRPr lang="en-US"/>
        </a:p>
      </dgm:t>
    </dgm:pt>
    <dgm:pt modelId="{76E40F02-53C0-4191-A9D3-7FEFF3610552}" type="sibTrans" cxnId="{7C191ABE-ABBB-458C-9EA3-D182803979C9}">
      <dgm:prSet/>
      <dgm:spPr/>
      <dgm:t>
        <a:bodyPr/>
        <a:lstStyle/>
        <a:p>
          <a:endParaRPr lang="en-US"/>
        </a:p>
      </dgm:t>
    </dgm:pt>
    <dgm:pt modelId="{08F1E6E3-596F-4ADC-9730-DC0F469766BB}">
      <dgm:prSet/>
      <dgm:spPr/>
      <dgm:t>
        <a:bodyPr/>
        <a:lstStyle/>
        <a:p>
          <a:r>
            <a:rPr lang="en-US" dirty="0" smtClean="0"/>
            <a:t>Clients served</a:t>
          </a:r>
          <a:endParaRPr lang="en-US" dirty="0"/>
        </a:p>
      </dgm:t>
    </dgm:pt>
    <dgm:pt modelId="{4E9844CD-C2B2-4B16-956C-7F3EF39942D1}" type="parTrans" cxnId="{1DD35199-C90B-473D-8E8F-C52AB7B5DB99}">
      <dgm:prSet/>
      <dgm:spPr/>
      <dgm:t>
        <a:bodyPr/>
        <a:lstStyle/>
        <a:p>
          <a:endParaRPr lang="en-US"/>
        </a:p>
      </dgm:t>
    </dgm:pt>
    <dgm:pt modelId="{ED90C896-38F7-4D69-B470-4DA041A87ACB}" type="sibTrans" cxnId="{1DD35199-C90B-473D-8E8F-C52AB7B5DB99}">
      <dgm:prSet/>
      <dgm:spPr/>
      <dgm:t>
        <a:bodyPr/>
        <a:lstStyle/>
        <a:p>
          <a:endParaRPr lang="en-US"/>
        </a:p>
      </dgm:t>
    </dgm:pt>
    <dgm:pt modelId="{1A9CB66D-366A-4FF2-9165-C1BD9DE0C419}">
      <dgm:prSet/>
      <dgm:spPr/>
      <dgm:t>
        <a:bodyPr/>
        <a:lstStyle/>
        <a:p>
          <a:r>
            <a:rPr lang="en-US" dirty="0" smtClean="0"/>
            <a:t>Facilities </a:t>
          </a:r>
          <a:endParaRPr lang="en-US" dirty="0"/>
        </a:p>
      </dgm:t>
    </dgm:pt>
    <dgm:pt modelId="{D646F963-4862-444B-8563-7A8532290D94}" type="parTrans" cxnId="{F6090E1F-348A-44D1-BA32-2D234F95A304}">
      <dgm:prSet/>
      <dgm:spPr/>
      <dgm:t>
        <a:bodyPr/>
        <a:lstStyle/>
        <a:p>
          <a:endParaRPr lang="en-US"/>
        </a:p>
      </dgm:t>
    </dgm:pt>
    <dgm:pt modelId="{585B3D4B-0235-4881-BDA5-96D3B4183A73}" type="sibTrans" cxnId="{F6090E1F-348A-44D1-BA32-2D234F95A304}">
      <dgm:prSet/>
      <dgm:spPr/>
      <dgm:t>
        <a:bodyPr/>
        <a:lstStyle/>
        <a:p>
          <a:endParaRPr lang="en-US"/>
        </a:p>
      </dgm:t>
    </dgm:pt>
    <dgm:pt modelId="{7CAAC33B-E0AB-4BA4-8DE8-7E94E045EA9A}">
      <dgm:prSet/>
      <dgm:spPr/>
      <dgm:t>
        <a:bodyPr/>
        <a:lstStyle/>
        <a:p>
          <a:endParaRPr lang="en-US" dirty="0"/>
        </a:p>
      </dgm:t>
    </dgm:pt>
    <dgm:pt modelId="{47CA24A6-99FA-4CCE-8DFA-45F87DF6AA4B}" type="parTrans" cxnId="{1E22B0E6-4D5D-4B0B-B794-73BF462C504C}">
      <dgm:prSet/>
      <dgm:spPr/>
      <dgm:t>
        <a:bodyPr/>
        <a:lstStyle/>
        <a:p>
          <a:endParaRPr lang="en-US"/>
        </a:p>
      </dgm:t>
    </dgm:pt>
    <dgm:pt modelId="{0560F919-64F1-4908-9451-79E9D55CB76F}" type="sibTrans" cxnId="{1E22B0E6-4D5D-4B0B-B794-73BF462C504C}">
      <dgm:prSet/>
      <dgm:spPr/>
      <dgm:t>
        <a:bodyPr/>
        <a:lstStyle/>
        <a:p>
          <a:endParaRPr lang="en-US"/>
        </a:p>
      </dgm:t>
    </dgm:pt>
    <dgm:pt modelId="{85674D1D-ED02-4B46-818C-63F2CE158DD0}">
      <dgm:prSet/>
      <dgm:spPr/>
      <dgm:t>
        <a:bodyPr/>
        <a:lstStyle/>
        <a:p>
          <a:r>
            <a:rPr lang="en-US" dirty="0" smtClean="0"/>
            <a:t>Services delivered</a:t>
          </a:r>
          <a:endParaRPr lang="en-US" dirty="0"/>
        </a:p>
      </dgm:t>
    </dgm:pt>
    <dgm:pt modelId="{21D5E9BC-D750-44E8-B155-0A454435D76B}" type="parTrans" cxnId="{AB5953C5-9771-4C09-9FB3-70D7F79A71A2}">
      <dgm:prSet/>
      <dgm:spPr/>
      <dgm:t>
        <a:bodyPr/>
        <a:lstStyle/>
        <a:p>
          <a:endParaRPr lang="en-US"/>
        </a:p>
      </dgm:t>
    </dgm:pt>
    <dgm:pt modelId="{92222C5E-05EF-442E-81DD-25E43C48E2FC}" type="sibTrans" cxnId="{AB5953C5-9771-4C09-9FB3-70D7F79A71A2}">
      <dgm:prSet/>
      <dgm:spPr/>
      <dgm:t>
        <a:bodyPr/>
        <a:lstStyle/>
        <a:p>
          <a:endParaRPr lang="en-US"/>
        </a:p>
      </dgm:t>
    </dgm:pt>
    <dgm:pt modelId="{DFDB4CEF-F120-4CB2-8CFD-6E21A85CB604}">
      <dgm:prSet/>
      <dgm:spPr/>
      <dgm:t>
        <a:bodyPr/>
        <a:lstStyle/>
        <a:p>
          <a:endParaRPr lang="en-US" dirty="0"/>
        </a:p>
      </dgm:t>
    </dgm:pt>
    <dgm:pt modelId="{826DD756-347C-42B1-97AE-75858B399815}" type="parTrans" cxnId="{858D4E88-F2DB-43C6-AFF1-C86BF708EAA8}">
      <dgm:prSet/>
      <dgm:spPr/>
    </dgm:pt>
    <dgm:pt modelId="{212932B4-B1D8-47AC-B8D4-40563B9E8A7C}" type="sibTrans" cxnId="{858D4E88-F2DB-43C6-AFF1-C86BF708EAA8}">
      <dgm:prSet/>
      <dgm:spPr/>
    </dgm:pt>
    <dgm:pt modelId="{5F7D108C-B309-48B8-BC2F-A8BDB2E1560D}">
      <dgm:prSet/>
      <dgm:spPr/>
      <dgm:t>
        <a:bodyPr/>
        <a:lstStyle/>
        <a:p>
          <a:r>
            <a:rPr lang="en-US" dirty="0" smtClean="0"/>
            <a:t>Impact on citizen well-being</a:t>
          </a:r>
          <a:endParaRPr lang="en-US" dirty="0"/>
        </a:p>
      </dgm:t>
    </dgm:pt>
    <dgm:pt modelId="{31D135F6-2853-4F6C-8D94-B7090E0571AE}" type="parTrans" cxnId="{87053FA3-6918-431F-BAD7-A62476FDA6BD}">
      <dgm:prSet/>
      <dgm:spPr/>
    </dgm:pt>
    <dgm:pt modelId="{435C5285-6296-49C0-B31B-5F8EFE30367A}" type="sibTrans" cxnId="{87053FA3-6918-431F-BAD7-A62476FDA6BD}">
      <dgm:prSet/>
      <dgm:spPr/>
    </dgm:pt>
    <dgm:pt modelId="{845E97D3-91C0-463B-9F8F-CF9BFC0DC958}" type="pres">
      <dgm:prSet presAssocID="{1BFEC116-C3F1-4A43-A850-480D8B4EB8F5}" presName="linearFlow" presStyleCnt="0">
        <dgm:presLayoutVars>
          <dgm:dir/>
          <dgm:animLvl val="lvl"/>
          <dgm:resizeHandles val="exact"/>
        </dgm:presLayoutVars>
      </dgm:prSet>
      <dgm:spPr/>
    </dgm:pt>
    <dgm:pt modelId="{AC3AFFBB-3A27-4206-86EF-E3CB9AE5C09D}" type="pres">
      <dgm:prSet presAssocID="{F54EB72E-809C-4EE2-9233-1905AB508794}" presName="composite" presStyleCnt="0"/>
      <dgm:spPr/>
    </dgm:pt>
    <dgm:pt modelId="{DF27C7A3-978D-4D4B-B78B-52A0A0ADD4DF}" type="pres">
      <dgm:prSet presAssocID="{F54EB72E-809C-4EE2-9233-1905AB508794}" presName="parTx" presStyleLbl="node1" presStyleIdx="0" presStyleCnt="3">
        <dgm:presLayoutVars>
          <dgm:chMax val="0"/>
          <dgm:chPref val="0"/>
          <dgm:bulletEnabled val="1"/>
        </dgm:presLayoutVars>
      </dgm:prSet>
      <dgm:spPr/>
      <dgm:t>
        <a:bodyPr/>
        <a:lstStyle/>
        <a:p>
          <a:endParaRPr lang="en-US"/>
        </a:p>
      </dgm:t>
    </dgm:pt>
    <dgm:pt modelId="{DB8ABF9F-EA34-4A1F-840B-4A16B86C7D7C}" type="pres">
      <dgm:prSet presAssocID="{F54EB72E-809C-4EE2-9233-1905AB508794}" presName="parSh" presStyleLbl="node1" presStyleIdx="0" presStyleCnt="3"/>
      <dgm:spPr/>
      <dgm:t>
        <a:bodyPr/>
        <a:lstStyle/>
        <a:p>
          <a:endParaRPr lang="en-US"/>
        </a:p>
      </dgm:t>
    </dgm:pt>
    <dgm:pt modelId="{18DC795E-56A7-414F-A18B-C5E4719D429E}" type="pres">
      <dgm:prSet presAssocID="{F54EB72E-809C-4EE2-9233-1905AB508794}" presName="desTx" presStyleLbl="fgAcc1" presStyleIdx="0" presStyleCnt="3">
        <dgm:presLayoutVars>
          <dgm:bulletEnabled val="1"/>
        </dgm:presLayoutVars>
      </dgm:prSet>
      <dgm:spPr/>
      <dgm:t>
        <a:bodyPr/>
        <a:lstStyle/>
        <a:p>
          <a:endParaRPr lang="en-US"/>
        </a:p>
      </dgm:t>
    </dgm:pt>
    <dgm:pt modelId="{2D79AE3A-9E45-4BAB-9B5B-D251E4BAFDFE}" type="pres">
      <dgm:prSet presAssocID="{495F6C4E-5052-4990-893F-53CACB7DEC27}" presName="sibTrans" presStyleLbl="sibTrans2D1" presStyleIdx="0" presStyleCnt="2"/>
      <dgm:spPr/>
      <dgm:t>
        <a:bodyPr/>
        <a:lstStyle/>
        <a:p>
          <a:endParaRPr lang="en-US"/>
        </a:p>
      </dgm:t>
    </dgm:pt>
    <dgm:pt modelId="{0797BD20-C65F-427B-91F3-732D5C374184}" type="pres">
      <dgm:prSet presAssocID="{495F6C4E-5052-4990-893F-53CACB7DEC27}" presName="connTx" presStyleLbl="sibTrans2D1" presStyleIdx="0" presStyleCnt="2"/>
      <dgm:spPr/>
      <dgm:t>
        <a:bodyPr/>
        <a:lstStyle/>
        <a:p>
          <a:endParaRPr lang="en-US"/>
        </a:p>
      </dgm:t>
    </dgm:pt>
    <dgm:pt modelId="{A50AF1B1-75A3-4C86-8BEA-70211AA10547}" type="pres">
      <dgm:prSet presAssocID="{12F308FB-3576-448D-AA50-06DFBD6D20CA}" presName="composite" presStyleCnt="0"/>
      <dgm:spPr/>
    </dgm:pt>
    <dgm:pt modelId="{E7D888E7-20EE-4167-B81D-80D2501266DA}" type="pres">
      <dgm:prSet presAssocID="{12F308FB-3576-448D-AA50-06DFBD6D20CA}" presName="parTx" presStyleLbl="node1" presStyleIdx="0" presStyleCnt="3">
        <dgm:presLayoutVars>
          <dgm:chMax val="0"/>
          <dgm:chPref val="0"/>
          <dgm:bulletEnabled val="1"/>
        </dgm:presLayoutVars>
      </dgm:prSet>
      <dgm:spPr/>
      <dgm:t>
        <a:bodyPr/>
        <a:lstStyle/>
        <a:p>
          <a:endParaRPr lang="en-US"/>
        </a:p>
      </dgm:t>
    </dgm:pt>
    <dgm:pt modelId="{8AF282AD-6A22-44CE-95F5-2AC7424C085C}" type="pres">
      <dgm:prSet presAssocID="{12F308FB-3576-448D-AA50-06DFBD6D20CA}" presName="parSh" presStyleLbl="node1" presStyleIdx="1" presStyleCnt="3"/>
      <dgm:spPr/>
      <dgm:t>
        <a:bodyPr/>
        <a:lstStyle/>
        <a:p>
          <a:endParaRPr lang="en-US"/>
        </a:p>
      </dgm:t>
    </dgm:pt>
    <dgm:pt modelId="{9A34C5E5-B095-4DFF-8CA0-9189649112BB}" type="pres">
      <dgm:prSet presAssocID="{12F308FB-3576-448D-AA50-06DFBD6D20CA}" presName="desTx" presStyleLbl="fgAcc1" presStyleIdx="1" presStyleCnt="3">
        <dgm:presLayoutVars>
          <dgm:bulletEnabled val="1"/>
        </dgm:presLayoutVars>
      </dgm:prSet>
      <dgm:spPr/>
      <dgm:t>
        <a:bodyPr/>
        <a:lstStyle/>
        <a:p>
          <a:endParaRPr lang="en-US"/>
        </a:p>
      </dgm:t>
    </dgm:pt>
    <dgm:pt modelId="{2D90D12E-F53A-4D8B-9CA5-C175917791DC}" type="pres">
      <dgm:prSet presAssocID="{823903F2-3142-4883-918A-5D636F044215}" presName="sibTrans" presStyleLbl="sibTrans2D1" presStyleIdx="1" presStyleCnt="2"/>
      <dgm:spPr/>
      <dgm:t>
        <a:bodyPr/>
        <a:lstStyle/>
        <a:p>
          <a:endParaRPr lang="en-US"/>
        </a:p>
      </dgm:t>
    </dgm:pt>
    <dgm:pt modelId="{C0283D06-B912-4E9C-ABE6-02D68D1B4A2D}" type="pres">
      <dgm:prSet presAssocID="{823903F2-3142-4883-918A-5D636F044215}" presName="connTx" presStyleLbl="sibTrans2D1" presStyleIdx="1" presStyleCnt="2"/>
      <dgm:spPr/>
      <dgm:t>
        <a:bodyPr/>
        <a:lstStyle/>
        <a:p>
          <a:endParaRPr lang="en-US"/>
        </a:p>
      </dgm:t>
    </dgm:pt>
    <dgm:pt modelId="{22502E9D-EC3D-43E7-BFFD-98C3D5440E91}" type="pres">
      <dgm:prSet presAssocID="{D5A904D4-EF8C-4009-9048-E7CB8BC59E15}" presName="composite" presStyleCnt="0"/>
      <dgm:spPr/>
    </dgm:pt>
    <dgm:pt modelId="{C3C94FBD-3BFF-48B2-9FEB-9D0023A3954B}" type="pres">
      <dgm:prSet presAssocID="{D5A904D4-EF8C-4009-9048-E7CB8BC59E15}" presName="parTx" presStyleLbl="node1" presStyleIdx="1" presStyleCnt="3">
        <dgm:presLayoutVars>
          <dgm:chMax val="0"/>
          <dgm:chPref val="0"/>
          <dgm:bulletEnabled val="1"/>
        </dgm:presLayoutVars>
      </dgm:prSet>
      <dgm:spPr/>
      <dgm:t>
        <a:bodyPr/>
        <a:lstStyle/>
        <a:p>
          <a:endParaRPr lang="en-US"/>
        </a:p>
      </dgm:t>
    </dgm:pt>
    <dgm:pt modelId="{CDEE02AF-F802-4CD7-A52D-5D7A7A0081C5}" type="pres">
      <dgm:prSet presAssocID="{D5A904D4-EF8C-4009-9048-E7CB8BC59E15}" presName="parSh" presStyleLbl="node1" presStyleIdx="2" presStyleCnt="3"/>
      <dgm:spPr/>
      <dgm:t>
        <a:bodyPr/>
        <a:lstStyle/>
        <a:p>
          <a:endParaRPr lang="en-US"/>
        </a:p>
      </dgm:t>
    </dgm:pt>
    <dgm:pt modelId="{31DB4F0A-C14B-4819-A633-D720C05532B9}" type="pres">
      <dgm:prSet presAssocID="{D5A904D4-EF8C-4009-9048-E7CB8BC59E15}" presName="desTx" presStyleLbl="fgAcc1" presStyleIdx="2" presStyleCnt="3">
        <dgm:presLayoutVars>
          <dgm:bulletEnabled val="1"/>
        </dgm:presLayoutVars>
      </dgm:prSet>
      <dgm:spPr/>
      <dgm:t>
        <a:bodyPr/>
        <a:lstStyle/>
        <a:p>
          <a:endParaRPr lang="en-US"/>
        </a:p>
      </dgm:t>
    </dgm:pt>
  </dgm:ptLst>
  <dgm:cxnLst>
    <dgm:cxn modelId="{ED2C5C3A-8B65-4DEB-9199-920F993F9B67}" type="presOf" srcId="{495F6C4E-5052-4990-893F-53CACB7DEC27}" destId="{0797BD20-C65F-427B-91F3-732D5C374184}" srcOrd="1" destOrd="0" presId="urn:microsoft.com/office/officeart/2005/8/layout/process3"/>
    <dgm:cxn modelId="{C1BE5B57-D68F-4F6D-8D3E-5A09DCFC967A}" srcId="{1BFEC116-C3F1-4A43-A850-480D8B4EB8F5}" destId="{D5A904D4-EF8C-4009-9048-E7CB8BC59E15}" srcOrd="2" destOrd="0" parTransId="{FDDC95D5-C5D5-456A-A4A3-2EC0D7DB4454}" sibTransId="{80538B51-2DB2-45FC-878D-24AB8D640CED}"/>
    <dgm:cxn modelId="{CAB120E1-6710-4332-B3A5-BF691BF72DBC}" type="presOf" srcId="{495F6C4E-5052-4990-893F-53CACB7DEC27}" destId="{2D79AE3A-9E45-4BAB-9B5B-D251E4BAFDFE}" srcOrd="0" destOrd="0" presId="urn:microsoft.com/office/officeart/2005/8/layout/process3"/>
    <dgm:cxn modelId="{9D915EC7-712F-4671-847C-7598B5C89EF5}" type="presOf" srcId="{D5A904D4-EF8C-4009-9048-E7CB8BC59E15}" destId="{CDEE02AF-F802-4CD7-A52D-5D7A7A0081C5}" srcOrd="1" destOrd="0" presId="urn:microsoft.com/office/officeart/2005/8/layout/process3"/>
    <dgm:cxn modelId="{A0F5CF7F-512C-4093-AAF8-C87DB5B883EE}" type="presOf" srcId="{605893F3-A4EB-4B8A-B48E-A8806DFF6A8F}" destId="{18DC795E-56A7-414F-A18B-C5E4719D429E}" srcOrd="0" destOrd="1" presId="urn:microsoft.com/office/officeart/2005/8/layout/process3"/>
    <dgm:cxn modelId="{41DE8556-5D51-4733-896F-CD7980AB0D19}" srcId="{12F308FB-3576-448D-AA50-06DFBD6D20CA}" destId="{717B11DE-DA74-4DFF-87B3-81685F1FF0DE}" srcOrd="0" destOrd="0" parTransId="{0827A052-0914-4D59-849D-B74464A9B7E1}" sibTransId="{1315D4B4-A560-4542-82A9-416152E0E551}"/>
    <dgm:cxn modelId="{F6090E1F-348A-44D1-BA32-2D234F95A304}" srcId="{F54EB72E-809C-4EE2-9233-1905AB508794}" destId="{1A9CB66D-366A-4FF2-9165-C1BD9DE0C419}" srcOrd="2" destOrd="0" parTransId="{D646F963-4862-444B-8563-7A8532290D94}" sibTransId="{585B3D4B-0235-4881-BDA5-96D3B4183A73}"/>
    <dgm:cxn modelId="{C71313AE-C15A-414B-AD23-86D937F91B78}" type="presOf" srcId="{F54EB72E-809C-4EE2-9233-1905AB508794}" destId="{DB8ABF9F-EA34-4A1F-840B-4A16B86C7D7C}" srcOrd="1" destOrd="0" presId="urn:microsoft.com/office/officeart/2005/8/layout/process3"/>
    <dgm:cxn modelId="{4C47C58B-13DA-4399-9D10-A1514285A628}" type="presOf" srcId="{0BB57E4E-9AD5-48D6-86E2-9B59EE6EE3A3}" destId="{31DB4F0A-C14B-4819-A633-D720C05532B9}" srcOrd="0" destOrd="4" presId="urn:microsoft.com/office/officeart/2005/8/layout/process3"/>
    <dgm:cxn modelId="{E1DD75A8-4AD2-4D5B-A4B5-BDD6C92C5D5C}" type="presOf" srcId="{717B11DE-DA74-4DFF-87B3-81685F1FF0DE}" destId="{9A34C5E5-B095-4DFF-8CA0-9189649112BB}" srcOrd="0" destOrd="0" presId="urn:microsoft.com/office/officeart/2005/8/layout/process3"/>
    <dgm:cxn modelId="{F06B4F8D-E44C-4120-9EF2-6A92C99098CA}" type="presOf" srcId="{12F308FB-3576-448D-AA50-06DFBD6D20CA}" destId="{E7D888E7-20EE-4167-B81D-80D2501266DA}" srcOrd="0" destOrd="0" presId="urn:microsoft.com/office/officeart/2005/8/layout/process3"/>
    <dgm:cxn modelId="{332A1792-59C1-4898-8888-49BA58C6E36D}" type="presOf" srcId="{1BFEC116-C3F1-4A43-A850-480D8B4EB8F5}" destId="{845E97D3-91C0-463B-9F8F-CF9BFC0DC958}" srcOrd="0" destOrd="0" presId="urn:microsoft.com/office/officeart/2005/8/layout/process3"/>
    <dgm:cxn modelId="{7939EE93-4F47-4D95-97A9-5513A6679E3A}" type="presOf" srcId="{823903F2-3142-4883-918A-5D636F044215}" destId="{C0283D06-B912-4E9C-ABE6-02D68D1B4A2D}" srcOrd="1" destOrd="0" presId="urn:microsoft.com/office/officeart/2005/8/layout/process3"/>
    <dgm:cxn modelId="{AB5953C5-9771-4C09-9FB3-70D7F79A71A2}" srcId="{12F308FB-3576-448D-AA50-06DFBD6D20CA}" destId="{85674D1D-ED02-4B46-818C-63F2CE158DD0}" srcOrd="1" destOrd="0" parTransId="{21D5E9BC-D750-44E8-B155-0A454435D76B}" sibTransId="{92222C5E-05EF-442E-81DD-25E43C48E2FC}"/>
    <dgm:cxn modelId="{046807B8-C79A-47A7-AF56-4A4CDCFE1ACA}" srcId="{12F308FB-3576-448D-AA50-06DFBD6D20CA}" destId="{C7032EB7-964E-4684-8078-F0B402E89083}" srcOrd="4" destOrd="0" parTransId="{EFE52533-7BC9-4DD4-83C9-BC5F2B182139}" sibTransId="{503BB973-0CF6-4D7E-B910-A9840323E836}"/>
    <dgm:cxn modelId="{7E010B3E-3465-4EDD-A880-EDBD9AFF2425}" type="presOf" srcId="{12F308FB-3576-448D-AA50-06DFBD6D20CA}" destId="{8AF282AD-6A22-44CE-95F5-2AC7424C085C}" srcOrd="1" destOrd="0" presId="urn:microsoft.com/office/officeart/2005/8/layout/process3"/>
    <dgm:cxn modelId="{1F37742B-02A3-4C2C-B445-DB7E392F80C4}" type="presOf" srcId="{79D8182A-6616-47E2-932C-E3613AEC9486}" destId="{31DB4F0A-C14B-4819-A633-D720C05532B9}" srcOrd="0" destOrd="0" presId="urn:microsoft.com/office/officeart/2005/8/layout/process3"/>
    <dgm:cxn modelId="{E255ADB5-4CC4-4B39-91CC-76E4CA20C353}" srcId="{1BFEC116-C3F1-4A43-A850-480D8B4EB8F5}" destId="{F54EB72E-809C-4EE2-9233-1905AB508794}" srcOrd="0" destOrd="0" parTransId="{F2D36E8C-28D4-4198-A3EE-AE06593CEBD5}" sibTransId="{495F6C4E-5052-4990-893F-53CACB7DEC27}"/>
    <dgm:cxn modelId="{52F5059D-35D2-4CA2-B449-B6F47C80B092}" type="presOf" srcId="{1A9CB66D-366A-4FF2-9165-C1BD9DE0C419}" destId="{18DC795E-56A7-414F-A18B-C5E4719D429E}" srcOrd="0" destOrd="2" presId="urn:microsoft.com/office/officeart/2005/8/layout/process3"/>
    <dgm:cxn modelId="{106C52A3-16F6-4FA5-86D6-9ACDEEB3950B}" type="presOf" srcId="{823903F2-3142-4883-918A-5D636F044215}" destId="{2D90D12E-F53A-4D8B-9CA5-C175917791DC}" srcOrd="0" destOrd="0" presId="urn:microsoft.com/office/officeart/2005/8/layout/process3"/>
    <dgm:cxn modelId="{FB575ED3-A3C7-4214-A1AB-1CF77EAE453C}" type="presOf" srcId="{08F1E6E3-596F-4ADC-9730-DC0F469766BB}" destId="{9A34C5E5-B095-4DFF-8CA0-9189649112BB}" srcOrd="0" destOrd="2" presId="urn:microsoft.com/office/officeart/2005/8/layout/process3"/>
    <dgm:cxn modelId="{BF0249ED-4F2A-4A29-8293-AE23DE8DCAB2}" type="presOf" srcId="{C7032EB7-964E-4684-8078-F0B402E89083}" destId="{9A34C5E5-B095-4DFF-8CA0-9189649112BB}" srcOrd="0" destOrd="4" presId="urn:microsoft.com/office/officeart/2005/8/layout/process3"/>
    <dgm:cxn modelId="{6E941CB9-89CD-442F-80AC-F22D31A54BD4}" srcId="{F54EB72E-809C-4EE2-9233-1905AB508794}" destId="{605893F3-A4EB-4B8A-B48E-A8806DFF6A8F}" srcOrd="1" destOrd="0" parTransId="{BD95F9E1-8C5A-46EA-8E83-EA78F68B4674}" sibTransId="{BF90161A-87E8-433B-830B-BAC1D4D2A114}"/>
    <dgm:cxn modelId="{B71D6CFC-4ECD-4981-B123-B6C5234F7626}" type="presOf" srcId="{DFDB4CEF-F120-4CB2-8CFD-6E21A85CB604}" destId="{31DB4F0A-C14B-4819-A633-D720C05532B9}" srcOrd="0" destOrd="2" presId="urn:microsoft.com/office/officeart/2005/8/layout/process3"/>
    <dgm:cxn modelId="{11FD564D-8B83-4AFB-AFEB-A9379D9CB31C}" type="presOf" srcId="{5F7D108C-B309-48B8-BC2F-A8BDB2E1560D}" destId="{31DB4F0A-C14B-4819-A633-D720C05532B9}" srcOrd="0" destOrd="1" presId="urn:microsoft.com/office/officeart/2005/8/layout/process3"/>
    <dgm:cxn modelId="{588442A4-3A26-43C6-B057-47E8B06658C5}" type="presOf" srcId="{F7D045C6-07DC-467E-A56B-011F921D9F51}" destId="{18DC795E-56A7-414F-A18B-C5E4719D429E}" srcOrd="0" destOrd="0" presId="urn:microsoft.com/office/officeart/2005/8/layout/process3"/>
    <dgm:cxn modelId="{858D4E88-F2DB-43C6-AFF1-C86BF708EAA8}" srcId="{D5A904D4-EF8C-4009-9048-E7CB8BC59E15}" destId="{DFDB4CEF-F120-4CB2-8CFD-6E21A85CB604}" srcOrd="2" destOrd="0" parTransId="{826DD756-347C-42B1-97AE-75858B399815}" sibTransId="{212932B4-B1D8-47AC-B8D4-40563B9E8A7C}"/>
    <dgm:cxn modelId="{7C191ABE-ABBB-458C-9EA3-D182803979C9}" srcId="{D5A904D4-EF8C-4009-9048-E7CB8BC59E15}" destId="{0BB57E4E-9AD5-48D6-86E2-9B59EE6EE3A3}" srcOrd="4" destOrd="0" parTransId="{68EE8CE9-45BF-4E1F-BEC0-9A539C48FE12}" sibTransId="{76E40F02-53C0-4191-A9D3-7FEFF3610552}"/>
    <dgm:cxn modelId="{1E22B0E6-4D5D-4B0B-B794-73BF462C504C}" srcId="{D5A904D4-EF8C-4009-9048-E7CB8BC59E15}" destId="{7CAAC33B-E0AB-4BA4-8DE8-7E94E045EA9A}" srcOrd="3" destOrd="0" parTransId="{47CA24A6-99FA-4CCE-8DFA-45F87DF6AA4B}" sibTransId="{0560F919-64F1-4908-9451-79E9D55CB76F}"/>
    <dgm:cxn modelId="{1DD35199-C90B-473D-8E8F-C52AB7B5DB99}" srcId="{12F308FB-3576-448D-AA50-06DFBD6D20CA}" destId="{08F1E6E3-596F-4ADC-9730-DC0F469766BB}" srcOrd="2" destOrd="0" parTransId="{4E9844CD-C2B2-4B16-956C-7F3EF39942D1}" sibTransId="{ED90C896-38F7-4D69-B470-4DA041A87ACB}"/>
    <dgm:cxn modelId="{1A3AB142-3951-423D-B911-F75511BCE056}" srcId="{1BFEC116-C3F1-4A43-A850-480D8B4EB8F5}" destId="{12F308FB-3576-448D-AA50-06DFBD6D20CA}" srcOrd="1" destOrd="0" parTransId="{D00DCE37-10D7-4255-9EA8-BD53394AE364}" sibTransId="{823903F2-3142-4883-918A-5D636F044215}"/>
    <dgm:cxn modelId="{7292B4FC-B916-4249-8D8A-E7C42E349C78}" type="presOf" srcId="{53F69A26-8411-4C67-A049-F1668696A4F9}" destId="{9A34C5E5-B095-4DFF-8CA0-9189649112BB}" srcOrd="0" destOrd="3" presId="urn:microsoft.com/office/officeart/2005/8/layout/process3"/>
    <dgm:cxn modelId="{289B8B6A-ABE0-46EE-8F8E-08AF20737ADC}" type="presOf" srcId="{F54EB72E-809C-4EE2-9233-1905AB508794}" destId="{DF27C7A3-978D-4D4B-B78B-52A0A0ADD4DF}" srcOrd="0" destOrd="0" presId="urn:microsoft.com/office/officeart/2005/8/layout/process3"/>
    <dgm:cxn modelId="{8684E4C6-8C29-4106-A1BC-A69ACA2E1E04}" srcId="{12F308FB-3576-448D-AA50-06DFBD6D20CA}" destId="{53F69A26-8411-4C67-A049-F1668696A4F9}" srcOrd="3" destOrd="0" parTransId="{02B804F2-1B05-40CA-9880-C90237D2F041}" sibTransId="{D50BED11-9EC4-49BB-B86B-940F1A79FE3B}"/>
    <dgm:cxn modelId="{F71F54D2-9712-4084-B788-FC873FD39BA7}" type="presOf" srcId="{85674D1D-ED02-4B46-818C-63F2CE158DD0}" destId="{9A34C5E5-B095-4DFF-8CA0-9189649112BB}" srcOrd="0" destOrd="1" presId="urn:microsoft.com/office/officeart/2005/8/layout/process3"/>
    <dgm:cxn modelId="{AAB6F470-7B1A-43CA-B530-F9271C5175B4}" type="presOf" srcId="{7CAAC33B-E0AB-4BA4-8DE8-7E94E045EA9A}" destId="{31DB4F0A-C14B-4819-A633-D720C05532B9}" srcOrd="0" destOrd="3" presId="urn:microsoft.com/office/officeart/2005/8/layout/process3"/>
    <dgm:cxn modelId="{9040500A-77AB-45B0-B192-7B3E62A6E418}" srcId="{D5A904D4-EF8C-4009-9048-E7CB8BC59E15}" destId="{79D8182A-6616-47E2-932C-E3613AEC9486}" srcOrd="0" destOrd="0" parTransId="{11B12327-B00D-402C-9995-DEDD1034CE5D}" sibTransId="{1D88221A-0A35-481D-965E-2D3C2425197A}"/>
    <dgm:cxn modelId="{755968B9-3C8D-41E6-8565-DF03E8C5FEC5}" srcId="{F54EB72E-809C-4EE2-9233-1905AB508794}" destId="{F7D045C6-07DC-467E-A56B-011F921D9F51}" srcOrd="0" destOrd="0" parTransId="{ED0F6E46-DBEA-42BE-BC00-38EB31898B65}" sibTransId="{475BCAC4-640C-4F94-9A39-A1FF72AF94F8}"/>
    <dgm:cxn modelId="{87053FA3-6918-431F-BAD7-A62476FDA6BD}" srcId="{D5A904D4-EF8C-4009-9048-E7CB8BC59E15}" destId="{5F7D108C-B309-48B8-BC2F-A8BDB2E1560D}" srcOrd="1" destOrd="0" parTransId="{31D135F6-2853-4F6C-8D94-B7090E0571AE}" sibTransId="{435C5285-6296-49C0-B31B-5F8EFE30367A}"/>
    <dgm:cxn modelId="{40D596CA-E94B-4489-BDA1-653B47B5DA3B}" type="presOf" srcId="{D5A904D4-EF8C-4009-9048-E7CB8BC59E15}" destId="{C3C94FBD-3BFF-48B2-9FEB-9D0023A3954B}" srcOrd="0" destOrd="0" presId="urn:microsoft.com/office/officeart/2005/8/layout/process3"/>
    <dgm:cxn modelId="{F88A8F24-2B7D-485F-95B8-364CDAA20239}" type="presParOf" srcId="{845E97D3-91C0-463B-9F8F-CF9BFC0DC958}" destId="{AC3AFFBB-3A27-4206-86EF-E3CB9AE5C09D}" srcOrd="0" destOrd="0" presId="urn:microsoft.com/office/officeart/2005/8/layout/process3"/>
    <dgm:cxn modelId="{DBC30613-DAE5-42A0-B435-BB637516A541}" type="presParOf" srcId="{AC3AFFBB-3A27-4206-86EF-E3CB9AE5C09D}" destId="{DF27C7A3-978D-4D4B-B78B-52A0A0ADD4DF}" srcOrd="0" destOrd="0" presId="urn:microsoft.com/office/officeart/2005/8/layout/process3"/>
    <dgm:cxn modelId="{D04EE2A4-78D9-4D40-8F7E-E815AC4B514C}" type="presParOf" srcId="{AC3AFFBB-3A27-4206-86EF-E3CB9AE5C09D}" destId="{DB8ABF9F-EA34-4A1F-840B-4A16B86C7D7C}" srcOrd="1" destOrd="0" presId="urn:microsoft.com/office/officeart/2005/8/layout/process3"/>
    <dgm:cxn modelId="{FB77B36A-C16A-47DC-9BE6-F4B185699BE5}" type="presParOf" srcId="{AC3AFFBB-3A27-4206-86EF-E3CB9AE5C09D}" destId="{18DC795E-56A7-414F-A18B-C5E4719D429E}" srcOrd="2" destOrd="0" presId="urn:microsoft.com/office/officeart/2005/8/layout/process3"/>
    <dgm:cxn modelId="{852D5D9B-B04A-458B-A209-EFC598A9FA86}" type="presParOf" srcId="{845E97D3-91C0-463B-9F8F-CF9BFC0DC958}" destId="{2D79AE3A-9E45-4BAB-9B5B-D251E4BAFDFE}" srcOrd="1" destOrd="0" presId="urn:microsoft.com/office/officeart/2005/8/layout/process3"/>
    <dgm:cxn modelId="{C97D25A3-D39E-4195-B394-1E1BC748F1BD}" type="presParOf" srcId="{2D79AE3A-9E45-4BAB-9B5B-D251E4BAFDFE}" destId="{0797BD20-C65F-427B-91F3-732D5C374184}" srcOrd="0" destOrd="0" presId="urn:microsoft.com/office/officeart/2005/8/layout/process3"/>
    <dgm:cxn modelId="{3B45D67A-E70B-4376-9AD0-71CE63D02CB7}" type="presParOf" srcId="{845E97D3-91C0-463B-9F8F-CF9BFC0DC958}" destId="{A50AF1B1-75A3-4C86-8BEA-70211AA10547}" srcOrd="2" destOrd="0" presId="urn:microsoft.com/office/officeart/2005/8/layout/process3"/>
    <dgm:cxn modelId="{084F0336-13B4-45F5-8C23-300ED919CD30}" type="presParOf" srcId="{A50AF1B1-75A3-4C86-8BEA-70211AA10547}" destId="{E7D888E7-20EE-4167-B81D-80D2501266DA}" srcOrd="0" destOrd="0" presId="urn:microsoft.com/office/officeart/2005/8/layout/process3"/>
    <dgm:cxn modelId="{A368FEFE-50DF-4311-9F65-69B640C4E993}" type="presParOf" srcId="{A50AF1B1-75A3-4C86-8BEA-70211AA10547}" destId="{8AF282AD-6A22-44CE-95F5-2AC7424C085C}" srcOrd="1" destOrd="0" presId="urn:microsoft.com/office/officeart/2005/8/layout/process3"/>
    <dgm:cxn modelId="{D2922724-1FD3-43D6-8E4D-9955C6B08C6F}" type="presParOf" srcId="{A50AF1B1-75A3-4C86-8BEA-70211AA10547}" destId="{9A34C5E5-B095-4DFF-8CA0-9189649112BB}" srcOrd="2" destOrd="0" presId="urn:microsoft.com/office/officeart/2005/8/layout/process3"/>
    <dgm:cxn modelId="{455259A6-9B82-4F88-A500-7B361BD2264E}" type="presParOf" srcId="{845E97D3-91C0-463B-9F8F-CF9BFC0DC958}" destId="{2D90D12E-F53A-4D8B-9CA5-C175917791DC}" srcOrd="3" destOrd="0" presId="urn:microsoft.com/office/officeart/2005/8/layout/process3"/>
    <dgm:cxn modelId="{B24492AD-5C0D-4622-9825-ADA177A4000C}" type="presParOf" srcId="{2D90D12E-F53A-4D8B-9CA5-C175917791DC}" destId="{C0283D06-B912-4E9C-ABE6-02D68D1B4A2D}" srcOrd="0" destOrd="0" presId="urn:microsoft.com/office/officeart/2005/8/layout/process3"/>
    <dgm:cxn modelId="{3CE433A9-853C-4F4B-8E30-5463949D3C70}" type="presParOf" srcId="{845E97D3-91C0-463B-9F8F-CF9BFC0DC958}" destId="{22502E9D-EC3D-43E7-BFFD-98C3D5440E91}" srcOrd="4" destOrd="0" presId="urn:microsoft.com/office/officeart/2005/8/layout/process3"/>
    <dgm:cxn modelId="{9DF58A5C-70CB-437B-9833-3CCE18403A92}" type="presParOf" srcId="{22502E9D-EC3D-43E7-BFFD-98C3D5440E91}" destId="{C3C94FBD-3BFF-48B2-9FEB-9D0023A3954B}" srcOrd="0" destOrd="0" presId="urn:microsoft.com/office/officeart/2005/8/layout/process3"/>
    <dgm:cxn modelId="{CFCC6E66-8ED3-4608-805A-203581459FBF}" type="presParOf" srcId="{22502E9D-EC3D-43E7-BFFD-98C3D5440E91}" destId="{CDEE02AF-F802-4CD7-A52D-5D7A7A0081C5}" srcOrd="1" destOrd="0" presId="urn:microsoft.com/office/officeart/2005/8/layout/process3"/>
    <dgm:cxn modelId="{C330B9EE-5023-4A2F-A2A8-DFE316F13661}" type="presParOf" srcId="{22502E9D-EC3D-43E7-BFFD-98C3D5440E91}" destId="{31DB4F0A-C14B-4819-A633-D720C05532B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ABF9F-EA34-4A1F-840B-4A16B86C7D7C}">
      <dsp:nvSpPr>
        <dsp:cNvPr id="0" name=""/>
        <dsp:cNvSpPr/>
      </dsp:nvSpPr>
      <dsp:spPr>
        <a:xfrm>
          <a:off x="4502" y="829793"/>
          <a:ext cx="2047169" cy="99360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en-US" sz="2300" kern="1200" dirty="0" smtClean="0"/>
            <a:t>inputs</a:t>
          </a:r>
          <a:endParaRPr lang="en-US" sz="2300" kern="1200" dirty="0"/>
        </a:p>
      </dsp:txBody>
      <dsp:txXfrm>
        <a:off x="4502" y="829793"/>
        <a:ext cx="2047169" cy="662400"/>
      </dsp:txXfrm>
    </dsp:sp>
    <dsp:sp modelId="{18DC795E-56A7-414F-A18B-C5E4719D429E}">
      <dsp:nvSpPr>
        <dsp:cNvPr id="0" name=""/>
        <dsp:cNvSpPr/>
      </dsp:nvSpPr>
      <dsp:spPr>
        <a:xfrm>
          <a:off x="423802" y="1492193"/>
          <a:ext cx="2047169" cy="28074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Staff</a:t>
          </a:r>
          <a:endParaRPr lang="en-US" sz="2300" kern="1200" dirty="0"/>
        </a:p>
        <a:p>
          <a:pPr marL="228600" lvl="1" indent="-228600" algn="l" defTabSz="1022350">
            <a:lnSpc>
              <a:spcPct val="90000"/>
            </a:lnSpc>
            <a:spcBef>
              <a:spcPct val="0"/>
            </a:spcBef>
            <a:spcAft>
              <a:spcPct val="15000"/>
            </a:spcAft>
            <a:buChar char="••"/>
          </a:pPr>
          <a:r>
            <a:rPr lang="en-US" sz="2300" kern="1200" dirty="0" smtClean="0"/>
            <a:t>Funds</a:t>
          </a:r>
          <a:endParaRPr lang="en-US" sz="2300" kern="1200" dirty="0"/>
        </a:p>
        <a:p>
          <a:pPr marL="228600" lvl="1" indent="-228600" algn="l" defTabSz="1022350">
            <a:lnSpc>
              <a:spcPct val="90000"/>
            </a:lnSpc>
            <a:spcBef>
              <a:spcPct val="0"/>
            </a:spcBef>
            <a:spcAft>
              <a:spcPct val="15000"/>
            </a:spcAft>
            <a:buChar char="••"/>
          </a:pPr>
          <a:r>
            <a:rPr lang="en-US" sz="2300" kern="1200" dirty="0" smtClean="0"/>
            <a:t>Facilities </a:t>
          </a:r>
          <a:endParaRPr lang="en-US" sz="2300" kern="1200" dirty="0"/>
        </a:p>
      </dsp:txBody>
      <dsp:txXfrm>
        <a:off x="483762" y="1552153"/>
        <a:ext cx="1927249" cy="2687517"/>
      </dsp:txXfrm>
    </dsp:sp>
    <dsp:sp modelId="{2D79AE3A-9E45-4BAB-9B5B-D251E4BAFDFE}">
      <dsp:nvSpPr>
        <dsp:cNvPr id="0" name=""/>
        <dsp:cNvSpPr/>
      </dsp:nvSpPr>
      <dsp:spPr>
        <a:xfrm>
          <a:off x="2362015" y="906150"/>
          <a:ext cx="657928" cy="50968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362015" y="1008087"/>
        <a:ext cx="505023" cy="305811"/>
      </dsp:txXfrm>
    </dsp:sp>
    <dsp:sp modelId="{8AF282AD-6A22-44CE-95F5-2AC7424C085C}">
      <dsp:nvSpPr>
        <dsp:cNvPr id="0" name=""/>
        <dsp:cNvSpPr/>
      </dsp:nvSpPr>
      <dsp:spPr>
        <a:xfrm>
          <a:off x="3293045" y="829793"/>
          <a:ext cx="2047169" cy="99360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en-US" sz="2300" kern="1200" dirty="0" smtClean="0"/>
            <a:t>outputs</a:t>
          </a:r>
          <a:endParaRPr lang="en-US" sz="2300" kern="1200" dirty="0"/>
        </a:p>
      </dsp:txBody>
      <dsp:txXfrm>
        <a:off x="3293045" y="829793"/>
        <a:ext cx="2047169" cy="662400"/>
      </dsp:txXfrm>
    </dsp:sp>
    <dsp:sp modelId="{9A34C5E5-B095-4DFF-8CA0-9189649112BB}">
      <dsp:nvSpPr>
        <dsp:cNvPr id="0" name=""/>
        <dsp:cNvSpPr/>
      </dsp:nvSpPr>
      <dsp:spPr>
        <a:xfrm>
          <a:off x="3712345" y="1492193"/>
          <a:ext cx="2047169" cy="28074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Products</a:t>
          </a:r>
          <a:endParaRPr lang="en-US" sz="2300" kern="1200" dirty="0"/>
        </a:p>
        <a:p>
          <a:pPr marL="228600" lvl="1" indent="-228600" algn="l" defTabSz="1022350">
            <a:lnSpc>
              <a:spcPct val="90000"/>
            </a:lnSpc>
            <a:spcBef>
              <a:spcPct val="0"/>
            </a:spcBef>
            <a:spcAft>
              <a:spcPct val="15000"/>
            </a:spcAft>
            <a:buChar char="••"/>
          </a:pPr>
          <a:r>
            <a:rPr lang="en-US" sz="2300" kern="1200" dirty="0" smtClean="0"/>
            <a:t>Services delivered</a:t>
          </a:r>
          <a:endParaRPr lang="en-US" sz="2300" kern="1200" dirty="0"/>
        </a:p>
        <a:p>
          <a:pPr marL="228600" lvl="1" indent="-228600" algn="l" defTabSz="1022350">
            <a:lnSpc>
              <a:spcPct val="90000"/>
            </a:lnSpc>
            <a:spcBef>
              <a:spcPct val="0"/>
            </a:spcBef>
            <a:spcAft>
              <a:spcPct val="15000"/>
            </a:spcAft>
            <a:buChar char="••"/>
          </a:pPr>
          <a:r>
            <a:rPr lang="en-US" sz="2300" kern="1200" dirty="0" smtClean="0"/>
            <a:t>Clients served</a:t>
          </a:r>
          <a:endParaRPr lang="en-US" sz="2300" kern="1200" dirty="0"/>
        </a:p>
        <a:p>
          <a:pPr marL="228600" lvl="1" indent="-228600" algn="l" defTabSz="1022350">
            <a:lnSpc>
              <a:spcPct val="90000"/>
            </a:lnSpc>
            <a:spcBef>
              <a:spcPct val="0"/>
            </a:spcBef>
            <a:spcAft>
              <a:spcPct val="15000"/>
            </a:spcAft>
            <a:buChar char="••"/>
          </a:pPr>
          <a:r>
            <a:rPr lang="en-US" sz="2300" kern="1200" dirty="0" smtClean="0"/>
            <a:t>(Activities)</a:t>
          </a:r>
          <a:endParaRPr lang="en-US" sz="2300" kern="1200" dirty="0"/>
        </a:p>
        <a:p>
          <a:pPr marL="228600" lvl="1" indent="-228600" algn="l" defTabSz="1022350">
            <a:lnSpc>
              <a:spcPct val="90000"/>
            </a:lnSpc>
            <a:spcBef>
              <a:spcPct val="0"/>
            </a:spcBef>
            <a:spcAft>
              <a:spcPct val="15000"/>
            </a:spcAft>
            <a:buChar char="••"/>
          </a:pPr>
          <a:endParaRPr lang="en-US" sz="2300" kern="1200" dirty="0"/>
        </a:p>
      </dsp:txBody>
      <dsp:txXfrm>
        <a:off x="3772305" y="1552153"/>
        <a:ext cx="1927249" cy="2687517"/>
      </dsp:txXfrm>
    </dsp:sp>
    <dsp:sp modelId="{2D90D12E-F53A-4D8B-9CA5-C175917791DC}">
      <dsp:nvSpPr>
        <dsp:cNvPr id="0" name=""/>
        <dsp:cNvSpPr/>
      </dsp:nvSpPr>
      <dsp:spPr>
        <a:xfrm>
          <a:off x="5650558" y="906150"/>
          <a:ext cx="657928" cy="50968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650558" y="1008087"/>
        <a:ext cx="505023" cy="305811"/>
      </dsp:txXfrm>
    </dsp:sp>
    <dsp:sp modelId="{CDEE02AF-F802-4CD7-A52D-5D7A7A0081C5}">
      <dsp:nvSpPr>
        <dsp:cNvPr id="0" name=""/>
        <dsp:cNvSpPr/>
      </dsp:nvSpPr>
      <dsp:spPr>
        <a:xfrm>
          <a:off x="6581588" y="829793"/>
          <a:ext cx="2047169" cy="99360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87630" numCol="1" spcCol="1270" anchor="t" anchorCtr="0">
          <a:noAutofit/>
        </a:bodyPr>
        <a:lstStyle/>
        <a:p>
          <a:pPr lvl="0" algn="l" defTabSz="1022350">
            <a:lnSpc>
              <a:spcPct val="90000"/>
            </a:lnSpc>
            <a:spcBef>
              <a:spcPct val="0"/>
            </a:spcBef>
            <a:spcAft>
              <a:spcPct val="35000"/>
            </a:spcAft>
          </a:pPr>
          <a:r>
            <a:rPr lang="en-US" sz="2300" kern="1200" dirty="0" smtClean="0"/>
            <a:t>outcomes</a:t>
          </a:r>
          <a:endParaRPr lang="en-US" sz="2300" kern="1200" dirty="0"/>
        </a:p>
      </dsp:txBody>
      <dsp:txXfrm>
        <a:off x="6581588" y="829793"/>
        <a:ext cx="2047169" cy="662400"/>
      </dsp:txXfrm>
    </dsp:sp>
    <dsp:sp modelId="{31DB4F0A-C14B-4819-A633-D720C05532B9}">
      <dsp:nvSpPr>
        <dsp:cNvPr id="0" name=""/>
        <dsp:cNvSpPr/>
      </dsp:nvSpPr>
      <dsp:spPr>
        <a:xfrm>
          <a:off x="7000888" y="1492193"/>
          <a:ext cx="2047169" cy="28074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Results</a:t>
          </a:r>
          <a:endParaRPr lang="en-US" sz="2300" kern="1200" dirty="0"/>
        </a:p>
        <a:p>
          <a:pPr marL="228600" lvl="1" indent="-228600" algn="l" defTabSz="1022350">
            <a:lnSpc>
              <a:spcPct val="90000"/>
            </a:lnSpc>
            <a:spcBef>
              <a:spcPct val="0"/>
            </a:spcBef>
            <a:spcAft>
              <a:spcPct val="15000"/>
            </a:spcAft>
            <a:buChar char="••"/>
          </a:pPr>
          <a:r>
            <a:rPr lang="en-US" sz="2300" kern="1200" dirty="0" smtClean="0"/>
            <a:t>Impact on citizen well-being</a:t>
          </a:r>
          <a:endParaRPr lang="en-US" sz="2300" kern="1200" dirty="0"/>
        </a:p>
        <a:p>
          <a:pPr marL="228600" lvl="1" indent="-228600" algn="l" defTabSz="1022350">
            <a:lnSpc>
              <a:spcPct val="90000"/>
            </a:lnSpc>
            <a:spcBef>
              <a:spcPct val="0"/>
            </a:spcBef>
            <a:spcAft>
              <a:spcPct val="15000"/>
            </a:spcAft>
            <a:buChar char="••"/>
          </a:pPr>
          <a:endParaRPr lang="en-US" sz="2300" kern="1200" dirty="0"/>
        </a:p>
        <a:p>
          <a:pPr marL="228600" lvl="1" indent="-228600" algn="l" defTabSz="1022350">
            <a:lnSpc>
              <a:spcPct val="90000"/>
            </a:lnSpc>
            <a:spcBef>
              <a:spcPct val="0"/>
            </a:spcBef>
            <a:spcAft>
              <a:spcPct val="15000"/>
            </a:spcAft>
            <a:buChar char="••"/>
          </a:pPr>
          <a:endParaRPr lang="en-US" sz="2300" kern="1200" dirty="0"/>
        </a:p>
        <a:p>
          <a:pPr marL="228600" lvl="1" indent="-228600" algn="l" defTabSz="1022350">
            <a:lnSpc>
              <a:spcPct val="90000"/>
            </a:lnSpc>
            <a:spcBef>
              <a:spcPct val="0"/>
            </a:spcBef>
            <a:spcAft>
              <a:spcPct val="15000"/>
            </a:spcAft>
            <a:buChar char="••"/>
          </a:pPr>
          <a:endParaRPr lang="en-US" sz="2300" kern="1200" dirty="0"/>
        </a:p>
      </dsp:txBody>
      <dsp:txXfrm>
        <a:off x="7060848" y="1552153"/>
        <a:ext cx="1927249" cy="26875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595A1C6D-3FC1-401F-9823-F35F2E884998}" type="datetimeFigureOut">
              <a:rPr lang="en-US" smtClean="0"/>
              <a:pPr/>
              <a:t>10/31/2015</a:t>
            </a:fld>
            <a:endParaRPr lang="en-US"/>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DF7876C6-EA95-47F5-A754-C02FDB7BF9E9}" type="slidenum">
              <a:rPr lang="en-US" smtClean="0"/>
              <a:pPr/>
              <a:t>‹#›</a:t>
            </a:fld>
            <a:endParaRPr lang="en-US"/>
          </a:p>
        </p:txBody>
      </p:sp>
    </p:spTree>
    <p:extLst>
      <p:ext uri="{BB962C8B-B14F-4D97-AF65-F5344CB8AC3E}">
        <p14:creationId xmlns:p14="http://schemas.microsoft.com/office/powerpoint/2010/main" val="3967044053"/>
      </p:ext>
    </p:extLst>
  </p:cSld>
  <p:clrMap bg1="lt1" tx1="dk1" bg2="lt2" tx2="dk2" accent1="accent1" accent2="accent2" accent3="accent3" accent4="accent4" accent5="accent5" accent6="accent6" hlink="hlink" folHlink="folHlink"/>
  <p:notesStyle>
    <a:lvl1pPr marL="0" algn="l" defTabSz="914294" rtl="0" eaLnBrk="1" latinLnBrk="0" hangingPunct="1">
      <a:defRPr sz="1200" kern="1200">
        <a:solidFill>
          <a:schemeClr val="tx1"/>
        </a:solidFill>
        <a:latin typeface="+mn-lt"/>
        <a:ea typeface="+mn-ea"/>
        <a:cs typeface="+mn-cs"/>
      </a:defRPr>
    </a:lvl1pPr>
    <a:lvl2pPr marL="457146" algn="l" defTabSz="914294" rtl="0" eaLnBrk="1" latinLnBrk="0" hangingPunct="1">
      <a:defRPr sz="1200" kern="1200">
        <a:solidFill>
          <a:schemeClr val="tx1"/>
        </a:solidFill>
        <a:latin typeface="+mn-lt"/>
        <a:ea typeface="+mn-ea"/>
        <a:cs typeface="+mn-cs"/>
      </a:defRPr>
    </a:lvl2pPr>
    <a:lvl3pPr marL="914294" algn="l" defTabSz="914294" rtl="0" eaLnBrk="1" latinLnBrk="0" hangingPunct="1">
      <a:defRPr sz="1200" kern="1200">
        <a:solidFill>
          <a:schemeClr val="tx1"/>
        </a:solidFill>
        <a:latin typeface="+mn-lt"/>
        <a:ea typeface="+mn-ea"/>
        <a:cs typeface="+mn-cs"/>
      </a:defRPr>
    </a:lvl3pPr>
    <a:lvl4pPr marL="1371440" algn="l" defTabSz="914294" rtl="0" eaLnBrk="1" latinLnBrk="0" hangingPunct="1">
      <a:defRPr sz="1200" kern="1200">
        <a:solidFill>
          <a:schemeClr val="tx1"/>
        </a:solidFill>
        <a:latin typeface="+mn-lt"/>
        <a:ea typeface="+mn-ea"/>
        <a:cs typeface="+mn-cs"/>
      </a:defRPr>
    </a:lvl4pPr>
    <a:lvl5pPr marL="1828586" algn="l" defTabSz="914294" rtl="0" eaLnBrk="1" latinLnBrk="0" hangingPunct="1">
      <a:defRPr sz="1200" kern="1200">
        <a:solidFill>
          <a:schemeClr val="tx1"/>
        </a:solidFill>
        <a:latin typeface="+mn-lt"/>
        <a:ea typeface="+mn-ea"/>
        <a:cs typeface="+mn-cs"/>
      </a:defRPr>
    </a:lvl5pPr>
    <a:lvl6pPr marL="2285732" algn="l" defTabSz="914294" rtl="0" eaLnBrk="1" latinLnBrk="0" hangingPunct="1">
      <a:defRPr sz="1200" kern="1200">
        <a:solidFill>
          <a:schemeClr val="tx1"/>
        </a:solidFill>
        <a:latin typeface="+mn-lt"/>
        <a:ea typeface="+mn-ea"/>
        <a:cs typeface="+mn-cs"/>
      </a:defRPr>
    </a:lvl6pPr>
    <a:lvl7pPr marL="2742880" algn="l" defTabSz="914294" rtl="0" eaLnBrk="1" latinLnBrk="0" hangingPunct="1">
      <a:defRPr sz="1200" kern="1200">
        <a:solidFill>
          <a:schemeClr val="tx1"/>
        </a:solidFill>
        <a:latin typeface="+mn-lt"/>
        <a:ea typeface="+mn-ea"/>
        <a:cs typeface="+mn-cs"/>
      </a:defRPr>
    </a:lvl7pPr>
    <a:lvl8pPr marL="3200026" algn="l" defTabSz="914294" rtl="0" eaLnBrk="1" latinLnBrk="0" hangingPunct="1">
      <a:defRPr sz="1200" kern="1200">
        <a:solidFill>
          <a:schemeClr val="tx1"/>
        </a:solidFill>
        <a:latin typeface="+mn-lt"/>
        <a:ea typeface="+mn-ea"/>
        <a:cs typeface="+mn-cs"/>
      </a:defRPr>
    </a:lvl8pPr>
    <a:lvl9pPr marL="3657172" algn="l" defTabSz="91429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622E56-D970-4A57-B794-03FB2B85294B}"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ABEBE-99C0-4EE3-AC5A-AE4337FAF019}"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04801" y="2667000"/>
            <a:ext cx="9380220" cy="1656864"/>
          </a:xfrm>
          <a:noFill/>
          <a:ln w="9525">
            <a:noFill/>
            <a:miter lim="800000"/>
            <a:headEnd/>
            <a:tailEnd/>
          </a:ln>
          <a:effectLst/>
        </p:spPr>
        <p:txBody>
          <a:bodyPr wrap="square"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C0C1DF57-0694-4E80-A107-77D51588EA3C}"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752A064-37AC-4417-92DE-4E8EF75B9F47}"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BBE0149C-1F7A-4FE4-AA6D-C839E9EA7070}"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3AC8A-CB50-40C2-A995-188F860AE65A}"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1" y="2209801"/>
            <a:ext cx="4640580" cy="473318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09801"/>
            <a:ext cx="4645152" cy="473318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DF91212-38F2-4D56-9F2C-690E319E7328}"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62200"/>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4200"/>
            <a:ext cx="4444207" cy="3818785"/>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5401" y="2362200"/>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4200"/>
            <a:ext cx="4445953" cy="3818785"/>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B90A6BC-580D-424A-96E1-C9A053D47B8F}"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B0E033-8EFF-4207-922B-5A6F58C5F699}"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DC5A2-8A6D-462F-812E-572DB3B594B2}"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1295400"/>
            <a:ext cx="330914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2555" y="129539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67000"/>
            <a:ext cx="3309144" cy="4275985"/>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1004899-C44D-4E7E-A3C8-6361523C5032}"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4918"/>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F7CBF-8622-4094-9B65-BF650A5A4EC7}"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241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216152"/>
            <a:ext cx="6621780" cy="5724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B3008-5A55-4FD5-8886-06AE70C2ADDB}"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marL="0" marR="0" indent="0" algn="r" defTabSz="1018705" rtl="0" eaLnBrk="1" fontAlgn="auto" latinLnBrk="0" hangingPunct="1">
              <a:lnSpc>
                <a:spcPct val="100000"/>
              </a:lnSpc>
              <a:spcBef>
                <a:spcPts val="0"/>
              </a:spcBef>
              <a:spcAft>
                <a:spcPts val="0"/>
              </a:spcAft>
              <a:buClrTx/>
              <a:buSzTx/>
              <a:buFontTx/>
              <a:buNone/>
              <a:tabLst/>
              <a:defRPr/>
            </a:lvl1pPr>
          </a:lstStyle>
          <a:p>
            <a:r>
              <a:rPr lang="en-US" dirty="0" smtClean="0"/>
              <a:t>Page </a:t>
            </a:r>
            <a:fld id="{01E16EBA-0216-4FA1-BFEC-225E79399361}" type="slidenum">
              <a:rPr lang="en-US" smtClean="0"/>
              <a:pPr/>
              <a:t>‹#›</a:t>
            </a:fld>
            <a:endParaRPr lang="en-US" dirty="0" smtClean="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201CB-769B-4704-BDCE-FA680EC312A6}"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9200"/>
            <a:ext cx="2263140" cy="570585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02920" y="1219200"/>
            <a:ext cx="6621780" cy="57237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48C21-E214-41E2-B951-09C8E5ED29FC}"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2438401"/>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CAFE1B43-C3AD-47B4-97A6-BA504B0D0285}"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7044805D-0E86-4927-A0B2-2C1B76AD6F9D}"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4800" y="2438399"/>
            <a:ext cx="9171432"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04801" y="2667001"/>
            <a:ext cx="9380220" cy="1656864"/>
          </a:xfrm>
          <a:noFill/>
          <a:ln w="9525">
            <a:noFill/>
            <a:miter lim="800000"/>
            <a:headEnd/>
            <a:tailEnd/>
          </a:ln>
          <a:effectLst/>
        </p:spPr>
        <p:txBody>
          <a:bodyPr wrap="square"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379B2B52-3AE0-4C85-9343-B830AC4B5FD5}"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rIns="0" anchor="t" anchorCtr="0"/>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01752" y="2359153"/>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13C1FF84-4C96-4819-9C5E-DBFDAD175BBE}"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54858" anchor="t" anchorCtr="0">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E5CD064B-8CCF-432E-99FD-2724B16624D4}"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1752" y="2359152"/>
            <a:ext cx="9171432" cy="854536"/>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smtClean="0"/>
              <a:t>Click to edit Master text styles</a:t>
            </a:r>
          </a:p>
          <a:p>
            <a:pPr marL="319051" lvl="1" indent="-319051" algn="l" defTabSz="1018937" rtl="0" eaLnBrk="1" fontAlgn="base" hangingPunct="1">
              <a:lnSpc>
                <a:spcPts val="800"/>
              </a:lnSpc>
              <a:spcBef>
                <a:spcPct val="25000"/>
              </a:spcBef>
              <a:spcAft>
                <a:spcPct val="0"/>
              </a:spcAft>
              <a:buNone/>
            </a:pPr>
            <a:r>
              <a:rPr lang="en-US" smtClean="0"/>
              <a:t>Second level</a:t>
            </a:r>
          </a:p>
          <a:p>
            <a:pPr marL="319051" lvl="2" indent="-319051" algn="l" defTabSz="1018937" rtl="0" eaLnBrk="1" fontAlgn="base" hangingPunct="1">
              <a:lnSpc>
                <a:spcPts val="800"/>
              </a:lnSpc>
              <a:spcBef>
                <a:spcPct val="25000"/>
              </a:spcBef>
              <a:spcAft>
                <a:spcPct val="0"/>
              </a:spcAft>
              <a:buNone/>
            </a:pPr>
            <a:r>
              <a:rPr lang="en-US" smtClean="0"/>
              <a:t>Third level</a:t>
            </a:r>
          </a:p>
          <a:p>
            <a:pPr marL="319051" lvl="3" indent="-319051" algn="l" defTabSz="1018937" rtl="0" eaLnBrk="1" fontAlgn="base" hangingPunct="1">
              <a:lnSpc>
                <a:spcPts val="800"/>
              </a:lnSpc>
              <a:spcBef>
                <a:spcPct val="25000"/>
              </a:spcBef>
              <a:spcAft>
                <a:spcPct val="0"/>
              </a:spcAft>
              <a:buNone/>
            </a:pPr>
            <a:r>
              <a:rPr lang="en-US" smtClean="0"/>
              <a:t>Fourth level</a:t>
            </a:r>
          </a:p>
          <a:p>
            <a:pPr marL="319051" lvl="4" indent="-319051" algn="l" defTabSz="1018937" rtl="0" eaLnBrk="1" fontAlgn="base" hangingPunct="1">
              <a:lnSpc>
                <a:spcPts val="800"/>
              </a:lnSpc>
              <a:spcBef>
                <a:spcPct val="25000"/>
              </a:spcBef>
              <a:spcAft>
                <a:spcPct val="0"/>
              </a:spcAft>
              <a:buNone/>
            </a:pPr>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2" name="Date Placeholder 3"/>
          <p:cNvSpPr>
            <a:spLocks noGrp="1"/>
          </p:cNvSpPr>
          <p:nvPr>
            <p:ph type="dt" sz="half" idx="10"/>
          </p:nvPr>
        </p:nvSpPr>
        <p:spPr>
          <a:xfrm>
            <a:off x="338328" y="7260337"/>
            <a:ext cx="2057400" cy="347472"/>
          </a:xfrm>
        </p:spPr>
        <p:txBody>
          <a:bodyPr/>
          <a:lstStyle/>
          <a:p>
            <a:fld id="{984A7EB9-44AE-4B28-A4D2-7CAD78E17B9A}" type="datetime1">
              <a:rPr lang="en-US" smtClean="0"/>
              <a:pPr/>
              <a:t>10/31/2015</a:t>
            </a:fld>
            <a:endParaRPr lang="en-US"/>
          </a:p>
        </p:txBody>
      </p:sp>
      <p:sp>
        <p:nvSpPr>
          <p:cNvPr id="13" name="Footer Placeholder 4"/>
          <p:cNvSpPr>
            <a:spLocks noGrp="1"/>
          </p:cNvSpPr>
          <p:nvPr>
            <p:ph type="ftr" sz="quarter" idx="11"/>
          </p:nvPr>
        </p:nvSpPr>
        <p:spPr>
          <a:xfrm>
            <a:off x="3436620" y="7260337"/>
            <a:ext cx="3185160" cy="356616"/>
          </a:xfrm>
        </p:spPr>
        <p:txBody>
          <a:bodyPr/>
          <a:lstStyle/>
          <a:p>
            <a:endParaRPr lang="en-US"/>
          </a:p>
        </p:txBody>
      </p:sp>
      <p:sp>
        <p:nvSpPr>
          <p:cNvPr id="14"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379B2B52-3AE0-4C85-9343-B830AC4B5FD5}"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6BD8D-96D9-4ABA-B2C8-115BF2903F59}" type="datetime1">
              <a:rPr lang="en-US" smtClean="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smtClean="0"/>
              <a:t>Page </a:t>
            </a:r>
            <a:fld id="{01E16EBA-0216-4FA1-BFEC-225E7939936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3A6E252-CDCD-49ED-9308-945ECCDF2721}"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8313BFD2-CD7C-4E72-A40F-D9A4B9F82B98}"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4A399F-8096-4569-934A-A157B8A80794}"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0826CA-CA8A-4BE7-8234-A2AFB53F1EA5}"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B6B60C8-CEB1-488B-A50A-EB38037F0BF7}"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E6BA97D-76FE-409D-848E-EA48B58E0399}"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F0598-38C4-42DD-94B1-64DA6D2394C8}"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62896-A302-4E6C-AE71-66B05BD88F44}"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1298448"/>
            <a:ext cx="330914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2555" y="129844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F8B5F5C-080C-4D7A-BC82-AB042600D59D}"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1E4B9-8FB4-442C-9F6B-762D21F27E18}"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03D64-A88C-40C0-A6EA-9B69CAA6FF38}"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241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216152"/>
            <a:ext cx="6621780" cy="57058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6FE05-D50B-41EF-BCC8-7E1756F38852}"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01752" y="2359153"/>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7061EE1-F7FC-4D5F-BAD9-924B56290231}"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3D762BF2-DB14-4B6B-B1AD-3767ADD0DF41}"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1752" y="2359152"/>
            <a:ext cx="9171432"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83673-DA2E-41F3-AE0B-105E6330B9FF}"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02352F61-EF07-4CB2-9E24-BBA51903F0DC}"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1CC374C-EA74-4071-8B0B-8974F1CEC343}"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36AEB453-DAFC-4091-B0DE-F51977A11FD3}"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6F2CA-307F-4E36-9C15-730FBE9BB4A0}"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89A15AB-2386-486E-9B94-0562F7423AE5}"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A908D74-6EE3-4B95-95FA-DC1C0DB8D13F}"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7E0DA-283D-4B59-80D3-E5D94F1F7A88}"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A51A7-4612-4EC8-A212-A164392B8E46}"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smtClean="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1298448"/>
            <a:ext cx="330914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2555" y="129844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6297BDC-2884-469E-9C38-FE545FA88461}"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F1895-B28B-4812-A459-20254EA78002}"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748388-E0C9-4E2F-AE34-C44D736F72D7}"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04709-72C3-4824-8FEF-FBC6C1D46530}"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058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216152"/>
            <a:ext cx="6621780" cy="5724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4156F-56DA-4EE9-BC46-531D96B6D24B}"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rIns="0" anchor="t" anchorCtr="0"/>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1752" y="2359153"/>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D4E1262-4F2B-4BAC-9041-F94FF89EA2EB}"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marL="0" marR="0" indent="0" algn="r" defTabSz="1018705" rtl="0" eaLnBrk="1" fontAlgn="auto" latinLnBrk="0" hangingPunct="1">
              <a:lnSpc>
                <a:spcPct val="100000"/>
              </a:lnSpc>
              <a:spcBef>
                <a:spcPts val="0"/>
              </a:spcBef>
              <a:spcAft>
                <a:spcPts val="0"/>
              </a:spcAft>
              <a:buClrTx/>
              <a:buSzTx/>
              <a:buFontTx/>
              <a:buNone/>
              <a:tabLst/>
              <a:defRPr>
                <a:latin typeface="Arial" pitchFamily="34" charset="0"/>
                <a:cs typeface="Arial" pitchFamily="34" charset="0"/>
              </a:defRPr>
            </a:lvl1pPr>
          </a:lstStyle>
          <a:p>
            <a:pPr>
              <a:defRPr/>
            </a:pPr>
            <a:r>
              <a:rPr lang="en-US" dirty="0" smtClean="0"/>
              <a:t>Page </a:t>
            </a:r>
            <a:fld id="{01E16EBA-0216-4FA1-BFEC-225E79399361}" type="slidenum">
              <a:rPr lang="en-US" smtClean="0"/>
              <a:pPr>
                <a:defRPr/>
              </a:pPr>
              <a:t>‹#›</a:t>
            </a:fld>
            <a:endParaRPr lang="en-US" dirty="0" smtClean="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54858" r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27916EEB-1272-4DD1-B686-E4EA4913FF9C}"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1752" y="2359152"/>
            <a:ext cx="9171432"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C7324B07-F510-4AE0-9F5A-324E920CB5E3}"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D670843-75F1-451F-B1F5-734376F7FF23}"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C6FF5B84-85D0-405A-AB03-8A5A108CBD3D}"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A165A-CF9F-496E-9529-12943221BD65}"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747C2A4-8B79-4BC4-95CC-AA10B1893934}"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6C26801-979B-4C4C-B338-91E76B352BCE}"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8BD8EA-2B89-4947-8ABE-BBE08C73245A}"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13F577-2323-4ACB-99B4-2622E4565B26}"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C0E20-AB73-4504-B657-62FC9E10538C}"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1298448"/>
            <a:ext cx="330914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2555" y="129844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9643695-8ECD-498F-B722-D9A8A067E380}"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9047F-46A3-41B9-B6F7-6176FCBD36B3}"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FE6E9-AFFA-41DD-B88E-B7E52B031903}"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24144"/>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02920" y="1216152"/>
            <a:ext cx="6621780" cy="5724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FE855-4301-4E37-AD8A-ED09471BC11B}"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01752" y="2359153"/>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AE2F0B0-AA6A-43FA-8139-A597F20D8515}"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45270CAA-465B-4596-9458-D562263F70BB}"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1752" y="2359152"/>
            <a:ext cx="9171432"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F534C66E-3EB5-47DA-97CF-8700B20D5524}"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69DB17A-B67B-4052-A6D8-D7DB3BC9A3DB}"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AE7B2-D199-412E-8090-7B99BDA24D1D}"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82B5A289-61A6-432B-9AF5-5B38BDF030D1}"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020447-86B9-4BF6-9049-2F2460B47B25}"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35C9998-255C-45B9-A52D-EC9258BD00E0}"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3FDAE14-0F11-4D4A-859F-BC4C3A73D3C0}"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0659EE-2BCC-45B1-A0C0-086780306225}"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1F860-05C5-45C8-ABF0-E24FF4F93C1B}"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smtClean="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1298448"/>
            <a:ext cx="330914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1920" y="129844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FBCCC-7D46-4309-AE25-D3C38E48D962}"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CBFA0-6F97-4CC1-90AA-BEF6A97F9259}"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C622D-3E22-423E-85B8-6403522C7B89}"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241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216152"/>
            <a:ext cx="6621780" cy="5724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D5CA0-A15D-4E80-85FD-96EBD2359918}"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4EEA1-2960-4FA0-AD37-828A54FA296B}"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smtClean="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01752" y="2359153"/>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498CE5CB-C5C1-416C-9C65-F4DBDDD31568}"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942619A7-4763-4B70-93AC-7993BAB67675}"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1752" y="2359152"/>
            <a:ext cx="9171432"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B65E777A-27B5-46BD-A1D1-F33971455DB1}"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F2C0351-BBD3-4E64-8CE5-FAFDB06EB62F}"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78168FAD-4798-4380-945B-1EB1FC5B714C}"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7D847-79EA-470A-86A0-D528EEBFC41F}"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9D235AB-1D15-4292-AA2C-1E5243D3FDD1}"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1CD0BB4-3D8A-4895-8FD2-ABE057C929C3}"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468FB8-28B6-4096-BABA-D1DA4B8E8CBD}"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0F556-C35D-4A4F-93B3-D84CD8BC4B8F}"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705"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chemeClr val="tx1"/>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1298448"/>
            <a:ext cx="3309144" cy="1316990"/>
          </a:xfrm>
        </p:spPr>
        <p:txBody>
          <a:bodyPr anchor="b"/>
          <a:lstStyle>
            <a:lvl1pPr algn="l">
              <a:defRPr sz="2200" b="1"/>
            </a:lvl1pPr>
          </a:lstStyle>
          <a:p>
            <a:r>
              <a:rPr lang="en-US" smtClean="0"/>
              <a:t>Click to edit Master title style</a:t>
            </a:r>
            <a:endParaRPr lang="en-US" dirty="0"/>
          </a:p>
        </p:txBody>
      </p:sp>
      <p:sp>
        <p:nvSpPr>
          <p:cNvPr id="3" name="Content Placeholder 2"/>
          <p:cNvSpPr>
            <a:spLocks noGrp="1"/>
          </p:cNvSpPr>
          <p:nvPr>
            <p:ph idx="1"/>
          </p:nvPr>
        </p:nvSpPr>
        <p:spPr>
          <a:xfrm>
            <a:off x="3932555" y="129844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091E1-7A46-4B40-B438-4A6BF638EC9B}"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smtClean="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1298448"/>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1298448"/>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85950-E7FE-4A00-B64C-96BC5B5566FE}"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06938-009A-489C-BD73-3A200C9AE04E}"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DEE51-11F9-4E61-BE0F-CE2693C3F6CF}"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241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216152"/>
            <a:ext cx="6621780" cy="5724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7D57-BDB6-4D8A-BDF4-3093CC65C3CF}"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01752" y="2359153"/>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5A5ACBA-D5F2-4165-81B1-A1E8D8AB2D9D}"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C843FF2E-697D-413E-AA4F-498A62DA7D8B}"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1752" y="2359152"/>
            <a:ext cx="9153144"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04" tIns="56752" rIns="113504" bIns="56752"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7"/>
            <a:ext cx="2057400" cy="347472"/>
          </a:xfrm>
        </p:spPr>
        <p:txBody>
          <a:bodyPr/>
          <a:lstStyle/>
          <a:p>
            <a:fld id="{9E35D973-2E2C-4B85-AE46-7F5F5DD5F34B}" type="datetime1">
              <a:rPr lang="en-US" smtClean="0"/>
              <a:pPr/>
              <a:t>10/31/2015</a:t>
            </a:fld>
            <a:endParaRPr lang="en-US"/>
          </a:p>
        </p:txBody>
      </p:sp>
      <p:sp>
        <p:nvSpPr>
          <p:cNvPr id="12" name="Footer Placeholder 4"/>
          <p:cNvSpPr>
            <a:spLocks noGrp="1"/>
          </p:cNvSpPr>
          <p:nvPr>
            <p:ph type="ftr" sz="quarter" idx="11"/>
          </p:nvPr>
        </p:nvSpPr>
        <p:spPr>
          <a:xfrm>
            <a:off x="3436620" y="7260337"/>
            <a:ext cx="3185160" cy="356616"/>
          </a:xfrm>
        </p:spPr>
        <p:txBody>
          <a:bodyPr/>
          <a:lstStyle/>
          <a:p>
            <a:endParaRPr lang="en-US"/>
          </a:p>
        </p:txBody>
      </p:sp>
      <p:sp>
        <p:nvSpPr>
          <p:cNvPr id="13" name="Slide Number Placeholder 5"/>
          <p:cNvSpPr>
            <a:spLocks noGrp="1"/>
          </p:cNvSpPr>
          <p:nvPr>
            <p:ph type="sldNum" sz="quarter" idx="12"/>
          </p:nvPr>
        </p:nvSpPr>
        <p:spPr>
          <a:xfrm>
            <a:off x="7360920" y="7260337"/>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1"/>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352" indent="0" algn="ctr">
              <a:buNone/>
              <a:defRPr>
                <a:solidFill>
                  <a:schemeClr val="tx1">
                    <a:tint val="75000"/>
                  </a:schemeClr>
                </a:solidFill>
              </a:defRPr>
            </a:lvl2pPr>
            <a:lvl3pPr marL="1018705" indent="0" algn="ctr">
              <a:buNone/>
              <a:defRPr>
                <a:solidFill>
                  <a:schemeClr val="tx1">
                    <a:tint val="75000"/>
                  </a:schemeClr>
                </a:solidFill>
              </a:defRPr>
            </a:lvl3pPr>
            <a:lvl4pPr marL="1528058" indent="0" algn="ctr">
              <a:buNone/>
              <a:defRPr>
                <a:solidFill>
                  <a:schemeClr val="tx1">
                    <a:tint val="75000"/>
                  </a:schemeClr>
                </a:solidFill>
              </a:defRPr>
            </a:lvl4pPr>
            <a:lvl5pPr marL="2037411" indent="0" algn="ctr">
              <a:buNone/>
              <a:defRPr>
                <a:solidFill>
                  <a:schemeClr val="tx1">
                    <a:tint val="75000"/>
                  </a:schemeClr>
                </a:solidFill>
              </a:defRPr>
            </a:lvl5pPr>
            <a:lvl6pPr marL="2546764" indent="0" algn="ctr">
              <a:buNone/>
              <a:defRPr>
                <a:solidFill>
                  <a:schemeClr val="tx1">
                    <a:tint val="75000"/>
                  </a:schemeClr>
                </a:solidFill>
              </a:defRPr>
            </a:lvl6pPr>
            <a:lvl7pPr marL="3056116" indent="0" algn="ctr">
              <a:buNone/>
              <a:defRPr>
                <a:solidFill>
                  <a:schemeClr val="tx1">
                    <a:tint val="75000"/>
                  </a:schemeClr>
                </a:solidFill>
              </a:defRPr>
            </a:lvl7pPr>
            <a:lvl8pPr marL="3565469" indent="0" algn="ctr">
              <a:buNone/>
              <a:defRPr>
                <a:solidFill>
                  <a:schemeClr val="tx1">
                    <a:tint val="75000"/>
                  </a:schemeClr>
                </a:solidFill>
              </a:defRPr>
            </a:lvl8pPr>
            <a:lvl9pPr marL="407482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B6DC0C7-CB73-4FAD-99B3-790D9362AEE2}"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444" indent="-25238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A65B9A24-0F2A-4CCC-8CFC-441D12AC0866}"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352" indent="0">
              <a:buNone/>
              <a:defRPr sz="2000">
                <a:solidFill>
                  <a:schemeClr val="tx1">
                    <a:tint val="75000"/>
                  </a:schemeClr>
                </a:solidFill>
              </a:defRPr>
            </a:lvl2pPr>
            <a:lvl3pPr marL="1018705" indent="0">
              <a:buNone/>
              <a:defRPr sz="1800">
                <a:solidFill>
                  <a:schemeClr val="tx1">
                    <a:tint val="75000"/>
                  </a:schemeClr>
                </a:solidFill>
              </a:defRPr>
            </a:lvl3pPr>
            <a:lvl4pPr marL="1528058" indent="0">
              <a:buNone/>
              <a:defRPr sz="1600">
                <a:solidFill>
                  <a:schemeClr val="tx1">
                    <a:tint val="75000"/>
                  </a:schemeClr>
                </a:solidFill>
              </a:defRPr>
            </a:lvl4pPr>
            <a:lvl5pPr marL="2037411" indent="0">
              <a:buNone/>
              <a:defRPr sz="1600">
                <a:solidFill>
                  <a:schemeClr val="tx1">
                    <a:tint val="75000"/>
                  </a:schemeClr>
                </a:solidFill>
              </a:defRPr>
            </a:lvl5pPr>
            <a:lvl6pPr marL="2546764" indent="0">
              <a:buNone/>
              <a:defRPr sz="1600">
                <a:solidFill>
                  <a:schemeClr val="tx1">
                    <a:tint val="75000"/>
                  </a:schemeClr>
                </a:solidFill>
              </a:defRPr>
            </a:lvl6pPr>
            <a:lvl7pPr marL="3056116" indent="0">
              <a:buNone/>
              <a:defRPr sz="1600">
                <a:solidFill>
                  <a:schemeClr val="tx1">
                    <a:tint val="75000"/>
                  </a:schemeClr>
                </a:solidFill>
              </a:defRPr>
            </a:lvl7pPr>
            <a:lvl8pPr marL="3565469" indent="0">
              <a:buNone/>
              <a:defRPr sz="1600">
                <a:solidFill>
                  <a:schemeClr val="tx1">
                    <a:tint val="75000"/>
                  </a:schemeClr>
                </a:solidFill>
              </a:defRPr>
            </a:lvl8pPr>
            <a:lvl9pPr marL="407482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6611B-7D61-44FD-B8C9-CFF3ACA997E3}"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r>
              <a:rPr lang="en-US" smtClean="0"/>
              <a:t>Click icon to add picture</a:t>
            </a:r>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4F0A0-8F43-4978-811E-5180A9E33B09}"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13020" y="2212848"/>
            <a:ext cx="4645152" cy="4736592"/>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AFFA176-225F-4B07-9B7F-9561F23B148F}"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2359152"/>
            <a:ext cx="4444207"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02921" y="3127248"/>
            <a:ext cx="4444207"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29" y="2359152"/>
            <a:ext cx="4445953" cy="725064"/>
          </a:xfrm>
        </p:spPr>
        <p:txBody>
          <a:bodyPr anchor="b"/>
          <a:lstStyle>
            <a:lvl1pPr marL="0" indent="0">
              <a:buNone/>
              <a:defRPr sz="2700" b="1"/>
            </a:lvl1pPr>
            <a:lvl2pPr marL="509352" indent="0">
              <a:buNone/>
              <a:defRPr sz="2200" b="1"/>
            </a:lvl2pPr>
            <a:lvl3pPr marL="1018705" indent="0">
              <a:buNone/>
              <a:defRPr sz="2000" b="1"/>
            </a:lvl3pPr>
            <a:lvl4pPr marL="1528058" indent="0">
              <a:buNone/>
              <a:defRPr sz="1800" b="1"/>
            </a:lvl4pPr>
            <a:lvl5pPr marL="2037411" indent="0">
              <a:buNone/>
              <a:defRPr sz="1800" b="1"/>
            </a:lvl5pPr>
            <a:lvl6pPr marL="2546764" indent="0">
              <a:buNone/>
              <a:defRPr sz="1800" b="1"/>
            </a:lvl6pPr>
            <a:lvl7pPr marL="3056116" indent="0">
              <a:buNone/>
              <a:defRPr sz="1800" b="1"/>
            </a:lvl7pPr>
            <a:lvl8pPr marL="3565469" indent="0">
              <a:buNone/>
              <a:defRPr sz="1800" b="1"/>
            </a:lvl8pPr>
            <a:lvl9pPr marL="4074821"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5109529" y="3127248"/>
            <a:ext cx="4445953" cy="382219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D468908-781E-4EDC-83E6-176B40AC7E4A}" type="datetime1">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10CD5-FE79-4F81-BB3D-DC067502B3AF}" type="datetime1">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F928E-FA80-495C-8517-60BBDAFE33AF}" type="datetime1">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5" name="Title 1"/>
          <p:cNvSpPr>
            <a:spLocks noGrp="1"/>
          </p:cNvSpPr>
          <p:nvPr>
            <p:ph type="title"/>
          </p:nvPr>
        </p:nvSpPr>
        <p:spPr>
          <a:xfrm>
            <a:off x="329184" y="1124713"/>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7"/>
            <a:ext cx="2057400" cy="347472"/>
          </a:xfrm>
          <a:prstGeom prst="rect">
            <a:avLst/>
          </a:prstGeom>
        </p:spPr>
        <p:txBody>
          <a:bodyPr vert="horz" lIns="101870" tIns="50935" rIns="101870" bIns="50935" rtlCol="0" anchor="ctr"/>
          <a:lstStyle/>
          <a:p>
            <a:pPr marL="0" marR="0" lvl="0" indent="0" algn="l" defTabSz="1018705"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705" rtl="0" eaLnBrk="1" fontAlgn="auto" latinLnBrk="0" hangingPunct="1">
                <a:lnSpc>
                  <a:spcPct val="100000"/>
                </a:lnSpc>
                <a:spcBef>
                  <a:spcPts val="0"/>
                </a:spcBef>
                <a:spcAft>
                  <a:spcPts val="0"/>
                </a:spcAft>
                <a:buClrTx/>
                <a:buSzTx/>
                <a:buFontTx/>
                <a:buNone/>
                <a:tabLst/>
                <a:defRPr/>
              </a:pPr>
              <a:t>10/31/2015</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7"/>
            <a:ext cx="2346960" cy="356616"/>
          </a:xfrm>
          <a:prstGeom prst="rect">
            <a:avLst/>
          </a:prstGeom>
        </p:spPr>
        <p:txBody>
          <a:bodyPr vert="horz" lIns="101870" tIns="50935" rIns="101870" bIns="50935" rtlCol="0" anchor="ctr"/>
          <a:lstStyle/>
          <a:p>
            <a:pPr marL="0" marR="0" lvl="0" indent="0" algn="r" defTabSz="101870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9" y="2289175"/>
            <a:ext cx="9372600" cy="0"/>
          </a:xfrm>
          <a:prstGeom prst="line">
            <a:avLst/>
          </a:prstGeom>
          <a:noFill/>
          <a:ln w="19050">
            <a:solidFill>
              <a:srgbClr val="000000"/>
            </a:solidFill>
            <a:round/>
            <a:headEnd/>
            <a:tailEnd/>
          </a:ln>
          <a:effectLst/>
        </p:spPr>
        <p:txBody>
          <a:bodyPr wrap="none" lIns="101870" tIns="50935" rIns="101870" bIns="50935"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1298448"/>
            <a:ext cx="3309144" cy="1316990"/>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2555" y="1295401"/>
            <a:ext cx="5622925" cy="566928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02922" y="2670048"/>
            <a:ext cx="3309144" cy="4279392"/>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D512D8A-7637-476D-AEED-A3466B06EE1F}"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143001"/>
            <a:ext cx="6035040" cy="4215383"/>
          </a:xfrm>
        </p:spPr>
        <p:txBody>
          <a:bodyPr/>
          <a:lstStyle>
            <a:lvl1pPr marL="0" indent="0">
              <a:buNone/>
              <a:defRPr sz="3600"/>
            </a:lvl1pPr>
            <a:lvl2pPr marL="509352" indent="0">
              <a:buNone/>
              <a:defRPr sz="3100"/>
            </a:lvl2pPr>
            <a:lvl3pPr marL="1018705" indent="0">
              <a:buNone/>
              <a:defRPr sz="2700"/>
            </a:lvl3pPr>
            <a:lvl4pPr marL="1528058" indent="0">
              <a:buNone/>
              <a:defRPr sz="2200"/>
            </a:lvl4pPr>
            <a:lvl5pPr marL="2037411" indent="0">
              <a:buNone/>
              <a:defRPr sz="2200"/>
            </a:lvl5pPr>
            <a:lvl6pPr marL="2546764" indent="0">
              <a:buNone/>
              <a:defRPr sz="2200"/>
            </a:lvl6pPr>
            <a:lvl7pPr marL="3056116" indent="0">
              <a:buNone/>
              <a:defRPr sz="2200"/>
            </a:lvl7pPr>
            <a:lvl8pPr marL="3565469" indent="0">
              <a:buNone/>
              <a:defRPr sz="2200"/>
            </a:lvl8pPr>
            <a:lvl9pPr marL="4074821"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352" indent="0">
              <a:buNone/>
              <a:defRPr sz="1300"/>
            </a:lvl2pPr>
            <a:lvl3pPr marL="1018705" indent="0">
              <a:buNone/>
              <a:defRPr sz="1100"/>
            </a:lvl3pPr>
            <a:lvl4pPr marL="1528058" indent="0">
              <a:buNone/>
              <a:defRPr sz="1000"/>
            </a:lvl4pPr>
            <a:lvl5pPr marL="2037411" indent="0">
              <a:buNone/>
              <a:defRPr sz="1000"/>
            </a:lvl5pPr>
            <a:lvl6pPr marL="2546764" indent="0">
              <a:buNone/>
              <a:defRPr sz="1000"/>
            </a:lvl6pPr>
            <a:lvl7pPr marL="3056116" indent="0">
              <a:buNone/>
              <a:defRPr sz="1000"/>
            </a:lvl7pPr>
            <a:lvl8pPr marL="3565469" indent="0">
              <a:buNone/>
              <a:defRPr sz="1000"/>
            </a:lvl8pPr>
            <a:lvl9pPr marL="407482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178A5-A0A8-4972-9ADC-8014F2611BCB}" type="datetime1">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1A80B-BA2A-4C77-BB16-5168A73D2124}"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216152"/>
            <a:ext cx="2263140" cy="57058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216152"/>
            <a:ext cx="6620257" cy="5724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8922F-A6C4-497D-A90E-B0F6E0762035}" type="datetime1">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rIns="0" anchor="t" anchorCtr="0"/>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2362202"/>
            <a:ext cx="9171432" cy="2881041"/>
          </a:xfrm>
          <a:noFill/>
          <a:ln w="9525">
            <a:noFill/>
            <a:miter lim="800000"/>
            <a:headEnd/>
            <a:tailEnd/>
          </a:ln>
          <a:effectLst/>
        </p:spPr>
        <p:txBody>
          <a:bodyPr lIns="101826" tIns="50913" rIns="101826" bIns="50913" numCol="6">
            <a:spAutoFit/>
          </a:bodyPr>
          <a:lstStyle>
            <a:lvl1pPr algn="l" defTabSz="1018937"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8937"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8937"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3B01C0AA-BC15-41F2-9DAC-0E0F78AC436D}"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54858" r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E76E0380-880C-43F0-B23B-CD9F5C48CB20}" type="datetime1">
              <a:rPr lang="en-US" smtClean="0"/>
              <a:pPr>
                <a:defRPr/>
              </a:pPr>
              <a:t>10/31/2015</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Content Placeholder 2"/>
          <p:cNvSpPr>
            <a:spLocks noGrp="1"/>
          </p:cNvSpPr>
          <p:nvPr>
            <p:ph idx="1"/>
          </p:nvPr>
        </p:nvSpPr>
        <p:spPr>
          <a:xfrm>
            <a:off x="304800" y="2362200"/>
            <a:ext cx="9171432" cy="2880360"/>
          </a:xfrm>
          <a:noFill/>
          <a:ln w="9525">
            <a:noFill/>
            <a:miter lim="800000"/>
            <a:headEnd/>
            <a:tailEnd/>
          </a:ln>
          <a:effectLst/>
        </p:spPr>
        <p:txBody>
          <a:bodyPr wrap="square" lIns="101826" tIns="50913" rIns="101826" bIns="50913" numCol="6">
            <a:spAutoFit/>
          </a:bodyPr>
          <a:lstStyle>
            <a:lvl1pPr algn="l" defTabSz="1018937"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6867" algn="l" defTabSz="1018937"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0870" algn="l" defTabSz="1018937"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4873" algn="l" defTabSz="1018937"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51" lvl="0" indent="-319051" algn="l" defTabSz="1018937"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2.png"/><Relationship Id="rId2" Type="http://schemas.openxmlformats.org/officeDocument/2006/relationships/slideLayout" Target="../slideLayouts/slideLayout18.xml"/><Relationship Id="rId16" Type="http://schemas.openxmlformats.org/officeDocument/2006/relationships/image" Target="../media/image1.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image" Target="../media/image3.png"/><Relationship Id="rId2" Type="http://schemas.openxmlformats.org/officeDocument/2006/relationships/slideLayout" Target="../slideLayouts/slideLayout32.xml"/><Relationship Id="rId16" Type="http://schemas.openxmlformats.org/officeDocument/2006/relationships/image" Target="../media/image1.png"/><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theme" Target="../theme/theme3.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image" Target="../media/image3.png"/><Relationship Id="rId2" Type="http://schemas.openxmlformats.org/officeDocument/2006/relationships/slideLayout" Target="../slideLayouts/slideLayout46.xml"/><Relationship Id="rId16" Type="http://schemas.openxmlformats.org/officeDocument/2006/relationships/image" Target="../media/image1.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theme" Target="../theme/theme4.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6" Type="http://schemas.openxmlformats.org/officeDocument/2006/relationships/image" Target="../media/image2.png"/><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theme" Target="../theme/theme5.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6" Type="http://schemas.openxmlformats.org/officeDocument/2006/relationships/image" Target="../media/image2.png"/><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theme" Target="../theme/theme6.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6" Type="http://schemas.openxmlformats.org/officeDocument/2006/relationships/image" Target="../media/image3.png"/><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theme" Target="../theme/theme7.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slideLayout" Target="../slideLayouts/slideLayout113.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6" Type="http://schemas.openxmlformats.org/officeDocument/2006/relationships/image" Target="../media/image3.png"/><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5" Type="http://schemas.openxmlformats.org/officeDocument/2006/relationships/theme" Target="../theme/theme8.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slideLayout" Target="../slideLayouts/slideLayout1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chemeClr val="tx1"/>
                </a:solidFill>
                <a:latin typeface="Arial" pitchFamily="34" charset="0"/>
                <a:cs typeface="Arial" pitchFamily="34" charset="0"/>
              </a:defRPr>
            </a:lvl1pPr>
          </a:lstStyle>
          <a:p>
            <a:fld id="{D666BD8D-96D9-4ABA-B2C8-115BF2903F59}"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TextBox 6"/>
          <p:cNvSpPr txBox="1"/>
          <p:nvPr/>
        </p:nvSpPr>
        <p:spPr>
          <a:xfrm>
            <a:off x="0" y="429768"/>
            <a:ext cx="10058400" cy="418563"/>
          </a:xfrm>
          <a:prstGeom prst="rect">
            <a:avLst/>
          </a:prstGeom>
          <a:noFill/>
        </p:spPr>
        <p:txBody>
          <a:bodyPr wrap="square" lIns="101870" tIns="50935" rIns="101870" bIns="50935" rtlCol="0">
            <a:spAutoFit/>
          </a:bodyPr>
          <a:lstStyle/>
          <a:p>
            <a:pPr algn="ctr"/>
            <a:r>
              <a:rPr lang="en-US" b="1" dirty="0" smtClean="0">
                <a:latin typeface="Arial" pitchFamily="34" charset="0"/>
                <a:cs typeface="Arial" pitchFamily="34" charset="0"/>
              </a:rPr>
              <a:t>PRELIMINARY</a:t>
            </a:r>
            <a:endParaRPr lang="en-US" b="1" dirty="0">
              <a:latin typeface="Arial" pitchFamily="34" charset="0"/>
              <a:cs typeface="Arial" pitchFamily="34" charset="0"/>
            </a:endParaRPr>
          </a:p>
        </p:txBody>
      </p:sp>
      <p:cxnSp>
        <p:nvCxnSpPr>
          <p:cNvPr id="14" name="Straight Connector 13"/>
          <p:cNvCxnSpPr/>
          <p:nvPr/>
        </p:nvCxnSpPr>
        <p:spPr>
          <a:xfrm>
            <a:off x="347473"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descr="GAO Logo"/>
          <p:cNvPicPr>
            <a:picLocks noChangeAspect="1"/>
          </p:cNvPicPr>
          <p:nvPr/>
        </p:nvPicPr>
        <p:blipFill>
          <a:blip r:embed="rId19" cstate="print"/>
          <a:stretch>
            <a:fillRect/>
          </a:stretch>
        </p:blipFill>
        <p:spPr>
          <a:xfrm>
            <a:off x="338329" y="530353"/>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792" r:id="rId15"/>
    <p:sldLayoutId id="2147483793" r:id="rId16"/>
  </p:sldLayoutIdLst>
  <p:hf hdr="0" ftr="0" dt="0"/>
  <p:txStyles>
    <p:titleStyle>
      <a:lvl1pPr algn="l" defTabSz="1018705"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chemeClr val="tx1"/>
                </a:solidFill>
                <a:latin typeface="Arial" pitchFamily="34" charset="0"/>
                <a:cs typeface="Arial" pitchFamily="34" charset="0"/>
              </a:defRPr>
            </a:lvl1pPr>
          </a:lstStyle>
          <a:p>
            <a:fld id="{BF2EBF65-BB55-498A-AB70-5F4176A22043}"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cxnSp>
        <p:nvCxnSpPr>
          <p:cNvPr id="14" name="Straight Connector 13"/>
          <p:cNvCxnSpPr/>
          <p:nvPr/>
        </p:nvCxnSpPr>
        <p:spPr>
          <a:xfrm>
            <a:off x="347473"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GAO Logo"/>
          <p:cNvPicPr>
            <a:picLocks noChangeAspect="1"/>
          </p:cNvPicPr>
          <p:nvPr/>
        </p:nvPicPr>
        <p:blipFill>
          <a:blip r:embed="rId17"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lvl1pPr algn="l" defTabSz="1018705"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grayscl/>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rgbClr val="000000"/>
                </a:solidFill>
                <a:latin typeface="Arial" pitchFamily="34" charset="0"/>
                <a:cs typeface="Arial" pitchFamily="34" charset="0"/>
              </a:defRPr>
            </a:lvl1pPr>
          </a:lstStyle>
          <a:p>
            <a:fld id="{1FB68A62-2B2C-4307-B5A2-9C7E40409BE4}"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sp>
        <p:nvSpPr>
          <p:cNvPr id="7" name="TextBox 6"/>
          <p:cNvSpPr txBox="1"/>
          <p:nvPr/>
        </p:nvSpPr>
        <p:spPr>
          <a:xfrm>
            <a:off x="0" y="429768"/>
            <a:ext cx="10058400" cy="418563"/>
          </a:xfrm>
          <a:prstGeom prst="rect">
            <a:avLst/>
          </a:prstGeom>
          <a:noFill/>
        </p:spPr>
        <p:txBody>
          <a:bodyPr wrap="square" lIns="101870" tIns="50935" rIns="101870" bIns="50935" rtlCol="0">
            <a:spAutoFit/>
          </a:bodyPr>
          <a:lstStyle/>
          <a:p>
            <a:pPr algn="ctr"/>
            <a:r>
              <a:rPr lang="en-US" b="1" dirty="0" smtClean="0">
                <a:solidFill>
                  <a:srgbClr val="000000"/>
                </a:solidFill>
                <a:latin typeface="Arial" pitchFamily="34" charset="0"/>
                <a:cs typeface="Arial" pitchFamily="34" charset="0"/>
              </a:rPr>
              <a:t>PRELIMINARY</a:t>
            </a:r>
            <a:endParaRPr lang="en-US" b="1" dirty="0">
              <a:solidFill>
                <a:srgbClr val="000000"/>
              </a:solidFill>
              <a:latin typeface="Arial" pitchFamily="34" charset="0"/>
              <a:cs typeface="Arial" pitchFamily="34" charset="0"/>
            </a:endParaRPr>
          </a:p>
        </p:txBody>
      </p:sp>
      <p:cxnSp>
        <p:nvCxnSpPr>
          <p:cNvPr id="14" name="Straight Connector 13"/>
          <p:cNvCxnSpPr/>
          <p:nvPr/>
        </p:nvCxnSpPr>
        <p:spPr>
          <a:xfrm>
            <a:off x="347473"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pic>
        <p:nvPicPr>
          <p:cNvPr id="11" name="Picture 10" descr="GAO Logo"/>
          <p:cNvPicPr>
            <a:picLocks noChangeAspect="1"/>
          </p:cNvPicPr>
          <p:nvPr/>
        </p:nvPicPr>
        <p:blipFill>
          <a:blip r:embed="rId17"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hf hdr="0" ftr="0" dt="0"/>
  <p:txStyles>
    <p:titleStyle>
      <a:lvl1pPr algn="l" defTabSz="1018705"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grayscl/>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rgbClr val="000000"/>
                </a:solidFill>
                <a:latin typeface="Arial" pitchFamily="34" charset="0"/>
                <a:cs typeface="Arial" pitchFamily="34" charset="0"/>
              </a:defRPr>
            </a:lvl1pPr>
          </a:lstStyle>
          <a:p>
            <a:fld id="{B3D685D8-E52B-4131-824E-59B2D038003F}"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cxnSp>
        <p:nvCxnSpPr>
          <p:cNvPr id="14" name="Straight Connector 13"/>
          <p:cNvCxnSpPr/>
          <p:nvPr/>
        </p:nvCxnSpPr>
        <p:spPr>
          <a:xfrm>
            <a:off x="347473"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pic>
        <p:nvPicPr>
          <p:cNvPr id="10" name="Picture 9" descr="GAO Logo"/>
          <p:cNvPicPr>
            <a:picLocks noChangeAspect="1"/>
          </p:cNvPicPr>
          <p:nvPr/>
        </p:nvPicPr>
        <p:blipFill>
          <a:blip r:embed="rId17"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hf hdr="0" ftr="0" dt="0"/>
  <p:txStyles>
    <p:titleStyle>
      <a:lvl1pPr algn="l" defTabSz="1018705"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chemeClr val="tx1"/>
                </a:solidFill>
                <a:latin typeface="Arial" pitchFamily="34" charset="0"/>
                <a:cs typeface="Arial" pitchFamily="34" charset="0"/>
              </a:defRPr>
            </a:lvl1pPr>
          </a:lstStyle>
          <a:p>
            <a:fld id="{FC7114BF-381C-44C0-BDE9-3CA28CC06FF8}"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TextBox 6"/>
          <p:cNvSpPr txBox="1"/>
          <p:nvPr/>
        </p:nvSpPr>
        <p:spPr>
          <a:xfrm>
            <a:off x="0" y="429768"/>
            <a:ext cx="10058400" cy="418563"/>
          </a:xfrm>
          <a:prstGeom prst="rect">
            <a:avLst/>
          </a:prstGeom>
          <a:noFill/>
        </p:spPr>
        <p:txBody>
          <a:bodyPr wrap="square" lIns="101870" tIns="50935" rIns="101870" bIns="50935" rtlCol="0">
            <a:spAutoFit/>
          </a:bodyPr>
          <a:lstStyle/>
          <a:p>
            <a:pPr algn="ctr"/>
            <a:r>
              <a:rPr lang="en-US" b="1" dirty="0" smtClean="0">
                <a:latin typeface="Arial" pitchFamily="34" charset="0"/>
                <a:cs typeface="Arial" pitchFamily="34" charset="0"/>
              </a:rPr>
              <a:t>PRELIMINARY</a:t>
            </a:r>
            <a:endParaRPr lang="en-US" b="1" dirty="0">
              <a:latin typeface="Arial" pitchFamily="34" charset="0"/>
              <a:cs typeface="Arial" pitchFamily="34" charset="0"/>
            </a:endParaRPr>
          </a:p>
        </p:txBody>
      </p:sp>
      <p:cxnSp>
        <p:nvCxnSpPr>
          <p:cNvPr id="14" name="Straight Connector 13"/>
          <p:cNvCxnSpPr/>
          <p:nvPr/>
        </p:nvCxnSpPr>
        <p:spPr>
          <a:xfrm>
            <a:off x="347473"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descr="GAO Logo"/>
          <p:cNvPicPr>
            <a:picLocks noChangeAspect="1"/>
          </p:cNvPicPr>
          <p:nvPr/>
        </p:nvPicPr>
        <p:blipFill>
          <a:blip r:embed="rId16"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hf hdr="0" ftr="0" dt="0"/>
  <p:txStyles>
    <p:titleStyle>
      <a:lvl1pPr algn="l" defTabSz="1018705"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chemeClr val="tx1"/>
                </a:solidFill>
                <a:latin typeface="Arial" pitchFamily="34" charset="0"/>
                <a:cs typeface="Arial" pitchFamily="34" charset="0"/>
              </a:defRPr>
            </a:lvl1pPr>
          </a:lstStyle>
          <a:p>
            <a:fld id="{D086FA2A-C11E-4A6A-8251-6A0296507E12}"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cxnSp>
        <p:nvCxnSpPr>
          <p:cNvPr id="14" name="Straight Connector 13"/>
          <p:cNvCxnSpPr/>
          <p:nvPr/>
        </p:nvCxnSpPr>
        <p:spPr>
          <a:xfrm>
            <a:off x="347473"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GAO Logo"/>
          <p:cNvPicPr>
            <a:picLocks noChangeAspect="1"/>
          </p:cNvPicPr>
          <p:nvPr/>
        </p:nvPicPr>
        <p:blipFill>
          <a:blip r:embed="rId16"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hf hdr="0" ftr="0" dt="0"/>
  <p:txStyles>
    <p:titleStyle>
      <a:lvl1pPr algn="l" defTabSz="1018705"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rgbClr val="000000"/>
                </a:solidFill>
                <a:latin typeface="Arial" pitchFamily="34" charset="0"/>
                <a:cs typeface="Arial" pitchFamily="34" charset="0"/>
              </a:defRPr>
            </a:lvl1pPr>
          </a:lstStyle>
          <a:p>
            <a:fld id="{D6FBB96D-542B-4156-8D4B-0F7DEF91E2BD}"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rgbClr val="000000"/>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TextBox 6"/>
          <p:cNvSpPr txBox="1"/>
          <p:nvPr/>
        </p:nvSpPr>
        <p:spPr>
          <a:xfrm>
            <a:off x="0" y="429768"/>
            <a:ext cx="10058400" cy="418563"/>
          </a:xfrm>
          <a:prstGeom prst="rect">
            <a:avLst/>
          </a:prstGeom>
          <a:noFill/>
        </p:spPr>
        <p:txBody>
          <a:bodyPr wrap="square" lIns="101870" tIns="50935" rIns="101870" bIns="50935" rtlCol="0">
            <a:spAutoFit/>
          </a:bodyPr>
          <a:lstStyle/>
          <a:p>
            <a:pPr algn="ctr"/>
            <a:r>
              <a:rPr lang="en-US" b="1" dirty="0" smtClean="0">
                <a:solidFill>
                  <a:srgbClr val="000000"/>
                </a:solidFill>
                <a:latin typeface="Arial" pitchFamily="34" charset="0"/>
                <a:cs typeface="Arial" pitchFamily="34" charset="0"/>
              </a:rPr>
              <a:t>PRELIMINARY</a:t>
            </a:r>
            <a:endParaRPr lang="en-US" b="1" dirty="0">
              <a:solidFill>
                <a:srgbClr val="000000"/>
              </a:solidFill>
              <a:latin typeface="Arial" pitchFamily="34" charset="0"/>
              <a:cs typeface="Arial" pitchFamily="34" charset="0"/>
            </a:endParaRPr>
          </a:p>
        </p:txBody>
      </p:sp>
      <p:cxnSp>
        <p:nvCxnSpPr>
          <p:cNvPr id="14" name="Straight Connector 13"/>
          <p:cNvCxnSpPr/>
          <p:nvPr/>
        </p:nvCxnSpPr>
        <p:spPr>
          <a:xfrm>
            <a:off x="347473"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pic>
        <p:nvPicPr>
          <p:cNvPr id="11" name="Picture 10" descr="GAO Logo"/>
          <p:cNvPicPr>
            <a:picLocks noChangeAspect="1"/>
          </p:cNvPicPr>
          <p:nvPr/>
        </p:nvPicPr>
        <p:blipFill>
          <a:blip r:embed="rId16"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hf hdr="0" ftr="0" dt="0"/>
  <p:txStyles>
    <p:titleStyle>
      <a:lvl1pPr algn="l" defTabSz="1018705"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3"/>
            <a:ext cx="9372600" cy="1033272"/>
          </a:xfrm>
          <a:prstGeom prst="rect">
            <a:avLst/>
          </a:prstGeom>
        </p:spPr>
        <p:txBody>
          <a:bodyPr vert="horz" lIns="101870" tIns="50935" rIns="101870" bIns="5093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70" tIns="50935" rIns="101870" bIns="5093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444" lvl="4" indent="-25238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7"/>
            <a:ext cx="2057400" cy="347472"/>
          </a:xfrm>
          <a:prstGeom prst="rect">
            <a:avLst/>
          </a:prstGeom>
        </p:spPr>
        <p:txBody>
          <a:bodyPr vert="horz" lIns="101870" tIns="50935" rIns="101870" bIns="50935" rtlCol="0" anchor="ctr"/>
          <a:lstStyle>
            <a:lvl1pPr algn="l">
              <a:defRPr sz="1600">
                <a:solidFill>
                  <a:srgbClr val="000000"/>
                </a:solidFill>
                <a:latin typeface="Arial" pitchFamily="34" charset="0"/>
                <a:cs typeface="Arial" pitchFamily="34" charset="0"/>
              </a:defRPr>
            </a:lvl1pPr>
          </a:lstStyle>
          <a:p>
            <a:fld id="{DB480E19-26EA-4967-B15A-AE7D54F13896}" type="datetime1">
              <a:rPr lang="en-US" smtClean="0"/>
              <a:pPr/>
              <a:t>10/31/2015</a:t>
            </a:fld>
            <a:endParaRPr lang="en-US" dirty="0"/>
          </a:p>
        </p:txBody>
      </p:sp>
      <p:sp>
        <p:nvSpPr>
          <p:cNvPr id="5" name="Footer Placeholder 4"/>
          <p:cNvSpPr>
            <a:spLocks noGrp="1"/>
          </p:cNvSpPr>
          <p:nvPr>
            <p:ph type="ftr" sz="quarter" idx="3"/>
          </p:nvPr>
        </p:nvSpPr>
        <p:spPr>
          <a:xfrm>
            <a:off x="3436620" y="7260337"/>
            <a:ext cx="3185160" cy="356616"/>
          </a:xfrm>
          <a:prstGeom prst="rect">
            <a:avLst/>
          </a:prstGeom>
        </p:spPr>
        <p:txBody>
          <a:bodyPr vert="horz" lIns="101870" tIns="50935" rIns="101870" bIns="50935"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7"/>
            <a:ext cx="2346960" cy="356616"/>
          </a:xfrm>
          <a:prstGeom prst="rect">
            <a:avLst/>
          </a:prstGeom>
        </p:spPr>
        <p:txBody>
          <a:bodyPr vert="horz" lIns="101870" tIns="50935" rIns="101870" bIns="50935"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cxnSp>
        <p:nvCxnSpPr>
          <p:cNvPr id="14" name="Straight Connector 13"/>
          <p:cNvCxnSpPr/>
          <p:nvPr/>
        </p:nvCxnSpPr>
        <p:spPr>
          <a:xfrm>
            <a:off x="347473"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pic>
        <p:nvPicPr>
          <p:cNvPr id="10" name="Picture 9" descr="GAO Logo"/>
          <p:cNvPicPr>
            <a:picLocks noChangeAspect="1"/>
          </p:cNvPicPr>
          <p:nvPr/>
        </p:nvPicPr>
        <p:blipFill>
          <a:blip r:embed="rId16" cstate="print"/>
          <a:stretch>
            <a:fillRect/>
          </a:stretch>
        </p:blipFill>
        <p:spPr>
          <a:xfrm>
            <a:off x="338329" y="533401"/>
            <a:ext cx="1328931" cy="457201"/>
          </a:xfrm>
          <a:prstGeom prst="rect">
            <a:avLst/>
          </a:prstGeom>
        </p:spPr>
      </p:pic>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hf hdr="0" ftr="0" dt="0"/>
  <p:txStyles>
    <p:titleStyle>
      <a:lvl1pPr algn="l" defTabSz="1018705"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15" indent="-382015" algn="l" defTabSz="1018705"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698" indent="-31834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382" indent="-254676" algn="l" defTabSz="1018705"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734" indent="-254676" algn="l" defTabSz="1018705"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087" indent="-254676" algn="l" defTabSz="1018705"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440"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793"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145"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498" indent="-254676" algn="l" defTabSz="101870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http://www.weforum.org/reports/global-risks-report-2015"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a:bodyPr>
          <a:lstStyle/>
          <a:p>
            <a:r>
              <a:rPr lang="en-US" sz="3600" dirty="0" smtClean="0"/>
              <a:t>The Role of SAIs in Governance and Sustainable Development</a:t>
            </a:r>
            <a:endParaRPr lang="en-US" sz="3600" dirty="0"/>
          </a:p>
        </p:txBody>
      </p:sp>
      <p:sp>
        <p:nvSpPr>
          <p:cNvPr id="11" name="Subtitle 10"/>
          <p:cNvSpPr>
            <a:spLocks noGrp="1"/>
          </p:cNvSpPr>
          <p:nvPr>
            <p:ph type="subTitle" idx="1"/>
          </p:nvPr>
        </p:nvSpPr>
        <p:spPr>
          <a:xfrm>
            <a:off x="381000" y="3581400"/>
            <a:ext cx="9329928" cy="3200400"/>
          </a:xfrm>
        </p:spPr>
        <p:txBody>
          <a:bodyPr>
            <a:normAutofit fontScale="25000" lnSpcReduction="20000"/>
          </a:bodyPr>
          <a:lstStyle/>
          <a:p>
            <a:endParaRPr lang="en-US" sz="2500" dirty="0"/>
          </a:p>
          <a:p>
            <a:endParaRPr lang="en-US" sz="2800" dirty="0" smtClean="0"/>
          </a:p>
          <a:p>
            <a:r>
              <a:rPr lang="en-US" sz="8000" dirty="0" smtClean="0"/>
              <a:t>International </a:t>
            </a:r>
            <a:r>
              <a:rPr lang="en-US" sz="8000" dirty="0"/>
              <a:t>Seminar on Governance and </a:t>
            </a:r>
            <a:r>
              <a:rPr lang="en-US" sz="8000" dirty="0" smtClean="0"/>
              <a:t>Development</a:t>
            </a:r>
          </a:p>
          <a:p>
            <a:r>
              <a:rPr lang="en-US" sz="8000" dirty="0" smtClean="0"/>
              <a:t>Federal Court of Accounts (TCU), </a:t>
            </a:r>
          </a:p>
          <a:p>
            <a:r>
              <a:rPr lang="en-US" sz="8000" dirty="0" smtClean="0"/>
              <a:t>Brasilia, Brazil </a:t>
            </a:r>
            <a:endParaRPr lang="en-US" sz="8000" dirty="0"/>
          </a:p>
          <a:p>
            <a:endParaRPr lang="en-US" sz="8000" dirty="0"/>
          </a:p>
          <a:p>
            <a:endParaRPr lang="en-US" sz="8000" dirty="0"/>
          </a:p>
          <a:p>
            <a:r>
              <a:rPr lang="en-US" sz="8000" dirty="0"/>
              <a:t>J. Christopher Mihm </a:t>
            </a:r>
          </a:p>
          <a:p>
            <a:r>
              <a:rPr lang="en-US" sz="8000" dirty="0"/>
              <a:t>Managing Director, Strategic </a:t>
            </a:r>
            <a:r>
              <a:rPr lang="en-US" sz="8000" dirty="0" smtClean="0"/>
              <a:t>Issues </a:t>
            </a:r>
          </a:p>
          <a:p>
            <a:r>
              <a:rPr lang="en-US" sz="8000" dirty="0" smtClean="0"/>
              <a:t>United </a:t>
            </a:r>
            <a:r>
              <a:rPr lang="en-US" sz="8000" dirty="0"/>
              <a:t>States Government Accountability Office</a:t>
            </a:r>
          </a:p>
          <a:p>
            <a:r>
              <a:rPr lang="en-US" sz="8000" dirty="0" smtClean="0"/>
              <a:t>3 </a:t>
            </a:r>
            <a:r>
              <a:rPr lang="en-US" sz="8000" dirty="0"/>
              <a:t>November 2015</a:t>
            </a:r>
          </a:p>
          <a:p>
            <a:endParaRPr lang="en-US" sz="8000" dirty="0"/>
          </a:p>
          <a:p>
            <a:endParaRPr lang="en-US" dirty="0"/>
          </a:p>
        </p:txBody>
      </p:sp>
      <p:sp>
        <p:nvSpPr>
          <p:cNvPr id="6" name="Footer Placeholder 5"/>
          <p:cNvSpPr>
            <a:spLocks noGrp="1"/>
          </p:cNvSpPr>
          <p:nvPr>
            <p:ph type="ftr" sz="quarter" idx="11"/>
          </p:nvPr>
        </p:nvSpPr>
        <p:spPr>
          <a:xfrm>
            <a:off x="381000" y="7260337"/>
            <a:ext cx="6477000" cy="356616"/>
          </a:xfrm>
        </p:spPr>
        <p:txBody>
          <a:bodyPr/>
          <a:lstStyle/>
          <a:p>
            <a:pPr algn="l"/>
            <a:endParaRPr lang="en-US" dirty="0" smtClean="0"/>
          </a:p>
        </p:txBody>
      </p:sp>
      <p:sp>
        <p:nvSpPr>
          <p:cNvPr id="10" name="Slide Number Placeholder 9"/>
          <p:cNvSpPr>
            <a:spLocks noGrp="1"/>
          </p:cNvSpPr>
          <p:nvPr>
            <p:ph type="sldNum" sz="quarter" idx="12"/>
          </p:nvPr>
        </p:nvSpPr>
        <p:spPr/>
        <p:txBody>
          <a:bodyPr/>
          <a:lstStyle/>
          <a:p>
            <a:r>
              <a:rPr lang="en-US" dirty="0" smtClean="0"/>
              <a:t>Page </a:t>
            </a:r>
            <a:fld id="{01E16EBA-0216-4FA1-BFEC-225E79399361}"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cene3d>
            <a:camera prst="orthographicFront"/>
            <a:lightRig rig="threePt" dir="t"/>
          </a:scene3d>
          <a:sp3d>
            <a:bevelT/>
          </a:sp3d>
        </p:spPr>
        <p:txBody>
          <a:bodyPr/>
          <a:lstStyle/>
          <a:p>
            <a:pPr>
              <a:buFont typeface="Arial" charset="0"/>
              <a:buChar char="•"/>
              <a:defRPr/>
            </a:pPr>
            <a:endParaRPr lang="en-US" dirty="0"/>
          </a:p>
        </p:txBody>
      </p:sp>
      <p:sp>
        <p:nvSpPr>
          <p:cNvPr id="4" name="Slide Number Placeholder 3"/>
          <p:cNvSpPr>
            <a:spLocks noGrp="1"/>
          </p:cNvSpPr>
          <p:nvPr>
            <p:ph type="sldNum" sz="quarter" idx="12"/>
          </p:nvPr>
        </p:nvSpPr>
        <p:spPr/>
        <p:txBody>
          <a:bodyPr>
            <a:normAutofit/>
          </a:bodyPr>
          <a:lstStyle/>
          <a:p>
            <a:pPr>
              <a:defRPr/>
            </a:pPr>
            <a:fld id="{2B45F30A-918B-40A0-8A24-E4B06ACB395F}" type="slidenum">
              <a:rPr lang="es-MX" smtClean="0"/>
              <a:pPr>
                <a:defRPr/>
              </a:pPr>
              <a:t>10</a:t>
            </a:fld>
            <a:endParaRPr lang="es-MX"/>
          </a:p>
        </p:txBody>
      </p:sp>
      <p:sp>
        <p:nvSpPr>
          <p:cNvPr id="2" name="Title 1"/>
          <p:cNvSpPr>
            <a:spLocks noGrp="1"/>
          </p:cNvSpPr>
          <p:nvPr>
            <p:ph type="title"/>
          </p:nvPr>
        </p:nvSpPr>
        <p:spPr/>
        <p:txBody>
          <a:bodyPr>
            <a:normAutofit/>
          </a:bodyPr>
          <a:lstStyle/>
          <a:p>
            <a:pPr>
              <a:defRPr/>
            </a:pPr>
            <a:r>
              <a:rPr lang="en-US" dirty="0" smtClean="0"/>
              <a:t>A Results Map </a:t>
            </a:r>
            <a:endParaRPr lang="en-US" dirty="0"/>
          </a:p>
        </p:txBody>
      </p:sp>
      <p:sp>
        <p:nvSpPr>
          <p:cNvPr id="8" name="Rectangle 7"/>
          <p:cNvSpPr/>
          <p:nvPr/>
        </p:nvSpPr>
        <p:spPr>
          <a:xfrm>
            <a:off x="3761859" y="3396546"/>
            <a:ext cx="2114763" cy="1550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Outcomes and Results</a:t>
            </a:r>
          </a:p>
        </p:txBody>
      </p:sp>
      <p:sp>
        <p:nvSpPr>
          <p:cNvPr id="6" name="Right Arrow 5"/>
          <p:cNvSpPr/>
          <p:nvPr/>
        </p:nvSpPr>
        <p:spPr>
          <a:xfrm>
            <a:off x="1861504" y="4211851"/>
            <a:ext cx="1868488" cy="5505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r>
              <a:rPr lang="en-US" dirty="0"/>
              <a:t>Program </a:t>
            </a:r>
          </a:p>
        </p:txBody>
      </p:sp>
      <p:sp>
        <p:nvSpPr>
          <p:cNvPr id="7" name="Left Arrow 6"/>
          <p:cNvSpPr/>
          <p:nvPr/>
        </p:nvSpPr>
        <p:spPr>
          <a:xfrm>
            <a:off x="5900581" y="4049927"/>
            <a:ext cx="2139156" cy="5487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r>
              <a:rPr lang="en-US" dirty="0"/>
              <a:t>Program</a:t>
            </a:r>
          </a:p>
        </p:txBody>
      </p:sp>
      <p:sp>
        <p:nvSpPr>
          <p:cNvPr id="9" name="Up Arrow 8"/>
          <p:cNvSpPr/>
          <p:nvPr/>
        </p:nvSpPr>
        <p:spPr>
          <a:xfrm>
            <a:off x="4079241" y="4947708"/>
            <a:ext cx="532607" cy="11082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endParaRPr lang="en-US"/>
          </a:p>
        </p:txBody>
      </p:sp>
      <p:sp>
        <p:nvSpPr>
          <p:cNvPr id="10" name="Up Arrow 9"/>
          <p:cNvSpPr/>
          <p:nvPr/>
        </p:nvSpPr>
        <p:spPr>
          <a:xfrm>
            <a:off x="5188111" y="4947710"/>
            <a:ext cx="532606" cy="19574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endParaRPr lang="en-US" dirty="0"/>
          </a:p>
        </p:txBody>
      </p:sp>
      <p:sp>
        <p:nvSpPr>
          <p:cNvPr id="12" name="Down Arrow 11"/>
          <p:cNvSpPr/>
          <p:nvPr/>
        </p:nvSpPr>
        <p:spPr>
          <a:xfrm>
            <a:off x="4157822" y="2254356"/>
            <a:ext cx="633888" cy="1108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endParaRPr lang="en-US" dirty="0"/>
          </a:p>
        </p:txBody>
      </p:sp>
      <p:sp>
        <p:nvSpPr>
          <p:cNvPr id="13" name="Down Arrow 12"/>
          <p:cNvSpPr/>
          <p:nvPr/>
        </p:nvSpPr>
        <p:spPr>
          <a:xfrm>
            <a:off x="5266691" y="2254357"/>
            <a:ext cx="532607" cy="1142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endParaRPr lang="en-US"/>
          </a:p>
        </p:txBody>
      </p:sp>
      <p:sp>
        <p:nvSpPr>
          <p:cNvPr id="14" name="Right Arrow 13"/>
          <p:cNvSpPr/>
          <p:nvPr/>
        </p:nvSpPr>
        <p:spPr>
          <a:xfrm>
            <a:off x="1147287" y="3477792"/>
            <a:ext cx="2614136" cy="548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r>
              <a:rPr lang="en-US" dirty="0"/>
              <a:t>Program </a:t>
            </a:r>
          </a:p>
        </p:txBody>
      </p:sp>
      <p:sp>
        <p:nvSpPr>
          <p:cNvPr id="15" name="Left Arrow 14"/>
          <p:cNvSpPr/>
          <p:nvPr/>
        </p:nvSpPr>
        <p:spPr>
          <a:xfrm>
            <a:off x="5900581" y="3314067"/>
            <a:ext cx="3167698" cy="653098"/>
          </a:xfrm>
          <a:prstGeom prst="leftArrow">
            <a:avLst>
              <a:gd name="adj1" fmla="val 50000"/>
              <a:gd name="adj2" fmla="val 51887"/>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anchor="ctr"/>
          <a:lstStyle/>
          <a:p>
            <a:pPr algn="ctr">
              <a:defRPr/>
            </a:pPr>
            <a:r>
              <a:rPr lang="en-US" dirty="0"/>
              <a:t>Program</a:t>
            </a:r>
          </a:p>
        </p:txBody>
      </p:sp>
      <p:cxnSp>
        <p:nvCxnSpPr>
          <p:cNvPr id="17" name="Straight Arrow Connector 16"/>
          <p:cNvCxnSpPr/>
          <p:nvPr/>
        </p:nvCxnSpPr>
        <p:spPr>
          <a:xfrm flipV="1">
            <a:off x="2179320" y="2590800"/>
            <a:ext cx="2095500"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93920" y="2504440"/>
            <a:ext cx="6705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699760" y="2590800"/>
            <a:ext cx="1592580"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292340" y="3886200"/>
            <a:ext cx="0" cy="259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615940" y="4490720"/>
            <a:ext cx="1592580" cy="1381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4526280" y="5440680"/>
            <a:ext cx="838200" cy="345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2849880" y="4663440"/>
            <a:ext cx="1341120" cy="949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2346960" y="3886200"/>
            <a:ext cx="41910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819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SAIs in the SDGs</a:t>
            </a:r>
            <a:endParaRPr lang="en-US" dirty="0"/>
          </a:p>
        </p:txBody>
      </p:sp>
      <p:sp>
        <p:nvSpPr>
          <p:cNvPr id="3" name="Content Placeholder 2"/>
          <p:cNvSpPr>
            <a:spLocks noGrp="1"/>
          </p:cNvSpPr>
          <p:nvPr>
            <p:ph idx="1"/>
          </p:nvPr>
        </p:nvSpPr>
        <p:spPr/>
        <p:txBody>
          <a:bodyPr>
            <a:normAutofit lnSpcReduction="10000"/>
          </a:bodyPr>
          <a:lstStyle/>
          <a:p>
            <a:r>
              <a:rPr lang="en-US" dirty="0" smtClean="0"/>
              <a:t>The UN </a:t>
            </a:r>
            <a:r>
              <a:rPr lang="en-US" dirty="0" smtClean="0"/>
              <a:t>General Assembly Resolutions</a:t>
            </a:r>
            <a:endParaRPr lang="en-US" dirty="0" smtClean="0"/>
          </a:p>
          <a:p>
            <a:pPr lvl="1"/>
            <a:r>
              <a:rPr lang="en-US" dirty="0"/>
              <a:t>“Promoting the efficiency, accountability, effectiveness and transparency of public administration by strengthening supreme audit institutions” (A/66/209</a:t>
            </a:r>
            <a:r>
              <a:rPr lang="en-US" dirty="0" smtClean="0"/>
              <a:t>) December 2011</a:t>
            </a:r>
          </a:p>
          <a:p>
            <a:pPr lvl="1"/>
            <a:r>
              <a:rPr lang="en-US" dirty="0" smtClean="0"/>
              <a:t>“Promoting </a:t>
            </a:r>
            <a:r>
              <a:rPr lang="en-US" dirty="0"/>
              <a:t>and fostering the efficiency, accountability, effectiveness and transparency of public administration by strengthening supreme audit institutions” (A/69/228</a:t>
            </a:r>
            <a:r>
              <a:rPr lang="en-US" dirty="0" smtClean="0"/>
              <a:t>) December 2014</a:t>
            </a:r>
          </a:p>
          <a:p>
            <a:pPr lvl="1"/>
            <a:r>
              <a:rPr lang="en-US" dirty="0"/>
              <a:t>“Addis Ababa Action Agenda of the Third International Conference on Financing for Development (Addis Ababa Action Agenda)” (A/RES/69/313), July 2015</a:t>
            </a:r>
            <a:endParaRPr lang="en-US" dirty="0" smtClean="0"/>
          </a:p>
          <a:p>
            <a:r>
              <a:rPr lang="en-US" dirty="0" smtClean="0"/>
              <a:t>The forthcoming INTOSAI Strategic Plan for the period 2017-2022</a:t>
            </a:r>
            <a:endParaRPr lang="en-US" dirty="0"/>
          </a:p>
        </p:txBody>
      </p:sp>
      <p:sp>
        <p:nvSpPr>
          <p:cNvPr id="4" name="Slide Number Placeholder 3"/>
          <p:cNvSpPr>
            <a:spLocks noGrp="1"/>
          </p:cNvSpPr>
          <p:nvPr>
            <p:ph type="sldNum" sz="quarter" idx="12"/>
          </p:nvPr>
        </p:nvSpPr>
        <p:spPr/>
        <p:txBody>
          <a:bodyPr/>
          <a:lstStyle/>
          <a:p>
            <a:r>
              <a:rPr lang="en-US" smtClean="0"/>
              <a:t>Page </a:t>
            </a:r>
            <a:fld id="{01E16EBA-0216-4FA1-BFEC-225E79399361}" type="slidenum">
              <a:rPr lang="en-US" smtClean="0"/>
              <a:pPr/>
              <a:t>11</a:t>
            </a:fld>
            <a:endParaRPr lang="en-US" dirty="0"/>
          </a:p>
        </p:txBody>
      </p:sp>
    </p:spTree>
    <p:extLst>
      <p:ext uri="{BB962C8B-B14F-4D97-AF65-F5344CB8AC3E}">
        <p14:creationId xmlns:p14="http://schemas.microsoft.com/office/powerpoint/2010/main" val="152291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Support </a:t>
            </a:r>
            <a:r>
              <a:rPr lang="en-US" dirty="0"/>
              <a:t>national efforts to build effective, accountable, and inclusive institutions, as called for by SDG </a:t>
            </a:r>
            <a:r>
              <a:rPr lang="en-US" dirty="0" smtClean="0"/>
              <a:t>16;</a:t>
            </a:r>
            <a:endParaRPr lang="en-US" dirty="0"/>
          </a:p>
          <a:p>
            <a:pPr lvl="0"/>
            <a:r>
              <a:rPr lang="en-US" dirty="0" smtClean="0"/>
              <a:t>Audit national </a:t>
            </a:r>
            <a:r>
              <a:rPr lang="en-US" dirty="0"/>
              <a:t>systems </a:t>
            </a:r>
            <a:r>
              <a:rPr lang="en-US" dirty="0" smtClean="0"/>
              <a:t>assessing </a:t>
            </a:r>
            <a:r>
              <a:rPr lang="en-US" dirty="0"/>
              <a:t>progress toward meeting national sustainable development </a:t>
            </a:r>
            <a:r>
              <a:rPr lang="en-US" dirty="0" smtClean="0"/>
              <a:t>goals;</a:t>
            </a:r>
            <a:endParaRPr lang="en-US" dirty="0"/>
          </a:p>
          <a:p>
            <a:pPr lvl="0"/>
            <a:r>
              <a:rPr lang="en-US" dirty="0" smtClean="0"/>
              <a:t>Undertake </a:t>
            </a:r>
            <a:r>
              <a:rPr lang="en-US" dirty="0"/>
              <a:t>performance audits that examine the economy, efficiency, and effectiveness of key government programs that contribute to specific aspects of the </a:t>
            </a:r>
            <a:r>
              <a:rPr lang="en-US" dirty="0" smtClean="0"/>
              <a:t>SDGs; </a:t>
            </a:r>
            <a:r>
              <a:rPr lang="en-US" dirty="0"/>
              <a:t>and </a:t>
            </a:r>
          </a:p>
          <a:p>
            <a:r>
              <a:rPr lang="en-US" smtClean="0"/>
              <a:t>Be </a:t>
            </a:r>
            <a:r>
              <a:rPr lang="en-US" dirty="0"/>
              <a:t>models of transparency and accountability in their own operations, including auditing and </a:t>
            </a:r>
            <a:r>
              <a:rPr lang="en-US" dirty="0" smtClean="0"/>
              <a:t>reporting.</a:t>
            </a:r>
            <a:endParaRPr lang="en-US" dirty="0"/>
          </a:p>
        </p:txBody>
      </p:sp>
      <p:sp>
        <p:nvSpPr>
          <p:cNvPr id="4" name="Slide Number Placeholder 3"/>
          <p:cNvSpPr>
            <a:spLocks noGrp="1"/>
          </p:cNvSpPr>
          <p:nvPr>
            <p:ph type="sldNum" sz="quarter" idx="12"/>
          </p:nvPr>
        </p:nvSpPr>
        <p:spPr/>
        <p:txBody>
          <a:bodyPr/>
          <a:lstStyle/>
          <a:p>
            <a:r>
              <a:rPr lang="en-US" smtClean="0"/>
              <a:t>Page </a:t>
            </a:r>
            <a:fld id="{01E16EBA-0216-4FA1-BFEC-225E79399361}" type="slidenum">
              <a:rPr lang="en-US" smtClean="0"/>
              <a:pPr/>
              <a:t>12</a:t>
            </a:fld>
            <a:endParaRPr lang="en-US" dirty="0"/>
          </a:p>
        </p:txBody>
      </p:sp>
      <p:sp>
        <p:nvSpPr>
          <p:cNvPr id="5" name="Title 4"/>
          <p:cNvSpPr>
            <a:spLocks noGrp="1"/>
          </p:cNvSpPr>
          <p:nvPr>
            <p:ph type="title"/>
          </p:nvPr>
        </p:nvSpPr>
        <p:spPr/>
        <p:txBody>
          <a:bodyPr>
            <a:noAutofit/>
          </a:bodyPr>
          <a:lstStyle/>
          <a:p>
            <a:r>
              <a:rPr lang="en-US" sz="2800" dirty="0" smtClean="0"/>
              <a:t>How SAIs Contribute to the Effective Implementation of the SDGs </a:t>
            </a:r>
            <a:endParaRPr lang="en-US" sz="2800" dirty="0"/>
          </a:p>
        </p:txBody>
      </p:sp>
    </p:spTree>
    <p:extLst>
      <p:ext uri="{BB962C8B-B14F-4D97-AF65-F5344CB8AC3E}">
        <p14:creationId xmlns:p14="http://schemas.microsoft.com/office/powerpoint/2010/main" val="422081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Illustrative </a:t>
            </a:r>
            <a:r>
              <a:rPr lang="en-US" sz="3100" dirty="0"/>
              <a:t>Areas Where </a:t>
            </a:r>
            <a:r>
              <a:rPr lang="en-US" sz="3100" dirty="0" smtClean="0"/>
              <a:t>SAIs </a:t>
            </a:r>
            <a:r>
              <a:rPr lang="en-US" sz="3100" dirty="0"/>
              <a:t>Could Contribute to the Follow-up And Review of the SDGs</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Advocate </a:t>
            </a:r>
            <a:r>
              <a:rPr lang="en-US" dirty="0"/>
              <a:t>improvements within public financial management systems through, for example, improved governmental accounting practices.  </a:t>
            </a:r>
          </a:p>
          <a:p>
            <a:r>
              <a:rPr lang="en-US" dirty="0"/>
              <a:t>Review national transparency, risk management, anti-fraud protections, and internal control processes to contribute to corruption prevention efforts consistent with the United Nations Convention against Corruption.</a:t>
            </a:r>
          </a:p>
          <a:p>
            <a:r>
              <a:rPr lang="en-US" dirty="0"/>
              <a:t>Audit the capacity of national statistical and vital records systems to produce the data needed to ensure that no individual or social issue is “invisible” from a data standpoint and to report progress on national sustainable development goals. </a:t>
            </a:r>
          </a:p>
          <a:p>
            <a:r>
              <a:rPr lang="en-US" dirty="0"/>
              <a:t>Assess the validity of the chosen national targets and performance measures, of the availability of baseline performance data, and the sufficiency of the overall performance measurement system.  </a:t>
            </a:r>
          </a:p>
          <a:p>
            <a:r>
              <a:rPr lang="en-US" dirty="0"/>
              <a:t>Evaluate the economy, efficiency and effectiveness of the key government programs for addressing a national sustainable development goal in a specific topical area (e.g., education, infrastructure, public health, etc.) and what needs to be done to better meet the goal.  </a:t>
            </a:r>
          </a:p>
          <a:p>
            <a:r>
              <a:rPr lang="en-US" dirty="0"/>
              <a:t>Review and engage in the “data revolution” by assessing government’s ability to harness Big Data for decision-making and use data analytics to pinpoint improvement opportunities. </a:t>
            </a:r>
          </a:p>
          <a:p>
            <a:r>
              <a:rPr lang="en-US" dirty="0"/>
              <a:t>Examine national Open Data and civic engagement strategies. </a:t>
            </a:r>
          </a:p>
          <a:p>
            <a:r>
              <a:rPr lang="en-US" dirty="0"/>
              <a:t>Report on the nation’s overall progress in meeting the SDGs and/or providing data and insight for the country report to be provided as part of the UN’s follow-up and review processes.   </a:t>
            </a:r>
          </a:p>
          <a:p>
            <a:endParaRPr lang="en-US" dirty="0"/>
          </a:p>
        </p:txBody>
      </p:sp>
      <p:sp>
        <p:nvSpPr>
          <p:cNvPr id="4" name="Slide Number Placeholder 3"/>
          <p:cNvSpPr>
            <a:spLocks noGrp="1"/>
          </p:cNvSpPr>
          <p:nvPr>
            <p:ph type="sldNum" sz="quarter" idx="12"/>
          </p:nvPr>
        </p:nvSpPr>
        <p:spPr/>
        <p:txBody>
          <a:bodyPr/>
          <a:lstStyle/>
          <a:p>
            <a:r>
              <a:rPr lang="en-US" smtClean="0"/>
              <a:t>Page </a:t>
            </a:r>
            <a:fld id="{01E16EBA-0216-4FA1-BFEC-225E79399361}" type="slidenum">
              <a:rPr lang="en-US" smtClean="0"/>
              <a:pPr/>
              <a:t>13</a:t>
            </a:fld>
            <a:endParaRPr lang="en-US" dirty="0"/>
          </a:p>
        </p:txBody>
      </p:sp>
    </p:spTree>
    <p:extLst>
      <p:ext uri="{BB962C8B-B14F-4D97-AF65-F5344CB8AC3E}">
        <p14:creationId xmlns:p14="http://schemas.microsoft.com/office/powerpoint/2010/main" val="89745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INTOSAI Efforts To Deliver on the Global Expectations—Building SAI Capacity</a:t>
            </a:r>
            <a:endParaRPr lang="en-US" dirty="0"/>
          </a:p>
        </p:txBody>
      </p:sp>
      <p:sp>
        <p:nvSpPr>
          <p:cNvPr id="3" name="Content Placeholder 2"/>
          <p:cNvSpPr>
            <a:spLocks noGrp="1"/>
          </p:cNvSpPr>
          <p:nvPr>
            <p:ph idx="1"/>
          </p:nvPr>
        </p:nvSpPr>
        <p:spPr>
          <a:xfrm>
            <a:off x="609600" y="2590800"/>
            <a:ext cx="9092184" cy="4578096"/>
          </a:xfrm>
        </p:spPr>
        <p:txBody>
          <a:bodyPr/>
          <a:lstStyle/>
          <a:p>
            <a:r>
              <a:rPr lang="en-US" sz="2800" dirty="0" smtClean="0"/>
              <a:t>SAI demand-driven needs assessment</a:t>
            </a:r>
          </a:p>
          <a:p>
            <a:r>
              <a:rPr lang="en-US" sz="2800" dirty="0" smtClean="0"/>
              <a:t>Development of standards and guidance</a:t>
            </a:r>
          </a:p>
          <a:p>
            <a:r>
              <a:rPr lang="en-US" sz="2800" dirty="0" smtClean="0"/>
              <a:t>Implementation of standards and guidance</a:t>
            </a:r>
          </a:p>
          <a:p>
            <a:r>
              <a:rPr lang="en-US" sz="2800" dirty="0" smtClean="0"/>
              <a:t>Knowledge sharing among SAIs</a:t>
            </a:r>
          </a:p>
          <a:p>
            <a:r>
              <a:rPr lang="en-US" sz="2800" dirty="0" smtClean="0"/>
              <a:t>SAI capacity and professional development</a:t>
            </a:r>
          </a:p>
          <a:p>
            <a:r>
              <a:rPr lang="en-US" sz="2800" dirty="0" smtClean="0"/>
              <a:t>Evaluation and monitoring  </a:t>
            </a:r>
          </a:p>
          <a:p>
            <a:endParaRPr lang="en-US" sz="2800" dirty="0" smtClean="0"/>
          </a:p>
          <a:p>
            <a:endParaRPr lang="en-US" dirty="0"/>
          </a:p>
        </p:txBody>
      </p:sp>
      <p:sp>
        <p:nvSpPr>
          <p:cNvPr id="4" name="Slide Number Placeholder 3"/>
          <p:cNvSpPr>
            <a:spLocks noGrp="1"/>
          </p:cNvSpPr>
          <p:nvPr>
            <p:ph type="sldNum" sz="quarter" idx="12"/>
          </p:nvPr>
        </p:nvSpPr>
        <p:spPr/>
        <p:txBody>
          <a:bodyPr/>
          <a:lstStyle/>
          <a:p>
            <a:r>
              <a:rPr lang="en-US" smtClean="0"/>
              <a:t>Page </a:t>
            </a:r>
            <a:fld id="{01E16EBA-0216-4FA1-BFEC-225E79399361}" type="slidenum">
              <a:rPr lang="en-US" smtClean="0"/>
              <a:pPr/>
              <a:t>14</a:t>
            </a:fld>
            <a:endParaRPr lang="en-US" dirty="0"/>
          </a:p>
        </p:txBody>
      </p:sp>
    </p:spTree>
    <p:extLst>
      <p:ext uri="{BB962C8B-B14F-4D97-AF65-F5344CB8AC3E}">
        <p14:creationId xmlns:p14="http://schemas.microsoft.com/office/powerpoint/2010/main" val="127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p:txBody>
          <a:bodyPr/>
          <a:lstStyle/>
          <a:p>
            <a:pPr algn="ctr" eaLnBrk="1" hangingPunct="1">
              <a:buFont typeface="Arial" pitchFamily="34" charset="0"/>
              <a:buNone/>
            </a:pPr>
            <a:endParaRPr lang="en-US" smtClean="0"/>
          </a:p>
          <a:p>
            <a:pPr algn="ctr" eaLnBrk="1" hangingPunct="1">
              <a:buFont typeface="Arial" pitchFamily="34" charset="0"/>
              <a:buNone/>
            </a:pPr>
            <a:r>
              <a:rPr lang="en-US" sz="8000"/>
              <a:t>Thank you! </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86AE720-FE72-406F-AC8C-7BB00AD3377E}" type="slidenum">
              <a:rPr lang="en-US" smtClean="0"/>
              <a:pPr>
                <a:defRPr/>
              </a:pPr>
              <a:t>15</a:t>
            </a:fld>
            <a:endParaRPr lang="en-US"/>
          </a:p>
        </p:txBody>
      </p:sp>
      <p:sp>
        <p:nvSpPr>
          <p:cNvPr id="88065" name="Title 1"/>
          <p:cNvSpPr>
            <a:spLocks noGrp="1"/>
          </p:cNvSpPr>
          <p:nvPr>
            <p:ph type="title"/>
          </p:nvPr>
        </p:nvSpPr>
        <p:spPr/>
        <p:txBody>
          <a:bodyPr/>
          <a:lstStyle/>
          <a:p>
            <a:pPr eaLnBrk="1" hangingPunct="1"/>
            <a:endParaRPr lang="en-US" smtClean="0"/>
          </a:p>
        </p:txBody>
      </p:sp>
    </p:spTree>
    <p:extLst>
      <p:ext uri="{BB962C8B-B14F-4D97-AF65-F5344CB8AC3E}">
        <p14:creationId xmlns:p14="http://schemas.microsoft.com/office/powerpoint/2010/main" val="101791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normAutofit lnSpcReduction="10000"/>
          </a:bodyPr>
          <a:lstStyle/>
          <a:p>
            <a:pPr eaLnBrk="1" hangingPunct="1"/>
            <a:r>
              <a:rPr lang="en-US" sz="2000" dirty="0"/>
              <a:t>The growing complexity of the types of problems and demands that confront government, along with the expanding range of approaches being used to respond to those issues, are among the central drivers of a global public sector management revolution.  </a:t>
            </a:r>
          </a:p>
          <a:p>
            <a:pPr eaLnBrk="1" hangingPunct="1"/>
            <a:endParaRPr lang="en-US" sz="2000" dirty="0"/>
          </a:p>
          <a:p>
            <a:pPr eaLnBrk="1" hangingPunct="1"/>
            <a:r>
              <a:rPr lang="en-US" sz="2000" dirty="0"/>
              <a:t>Citizen demands are forcing governments to be more transparent and </a:t>
            </a:r>
            <a:r>
              <a:rPr lang="en-US" sz="2000" dirty="0" smtClean="0"/>
              <a:t>citizen focused</a:t>
            </a:r>
            <a:r>
              <a:rPr lang="en-US" sz="2000" dirty="0"/>
              <a:t>.  </a:t>
            </a:r>
          </a:p>
          <a:p>
            <a:pPr eaLnBrk="1" hangingPunct="1"/>
            <a:endParaRPr lang="en-US" sz="2000" dirty="0"/>
          </a:p>
          <a:p>
            <a:pPr eaLnBrk="1" hangingPunct="1"/>
            <a:r>
              <a:rPr lang="en-US" sz="2000" dirty="0"/>
              <a:t>The global financial crisis put an added premium on government efficiency and cost cutting.  </a:t>
            </a:r>
          </a:p>
          <a:p>
            <a:pPr eaLnBrk="1" hangingPunct="1"/>
            <a:endParaRPr lang="en-US" sz="2000" dirty="0"/>
          </a:p>
          <a:p>
            <a:pPr eaLnBrk="1" hangingPunct="1"/>
            <a:r>
              <a:rPr lang="en-US" sz="2000" dirty="0"/>
              <a:t>The bottom line:  new ways of thinking, new management approaches, and new organizational and personnel capabilities are essential to better serve our citizens in the 21</a:t>
            </a:r>
            <a:r>
              <a:rPr lang="en-US" sz="2000" baseline="30000" dirty="0"/>
              <a:t>st</a:t>
            </a:r>
            <a:r>
              <a:rPr lang="en-US" sz="2000" dirty="0"/>
              <a:t> century.  </a:t>
            </a:r>
          </a:p>
          <a:p>
            <a:pPr eaLnBrk="1" hangingPunct="1"/>
            <a:endParaRPr lang="en-US" dirty="0" smtClean="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5606EE5-F49F-486F-A533-1122641E637C}" type="slidenum">
              <a:rPr lang="en-US" smtClean="0"/>
              <a:pPr>
                <a:defRPr/>
              </a:pPr>
              <a:t>2</a:t>
            </a:fld>
            <a:endParaRPr lang="en-US"/>
          </a:p>
        </p:txBody>
      </p:sp>
      <p:sp>
        <p:nvSpPr>
          <p:cNvPr id="15361" name="Title 1"/>
          <p:cNvSpPr>
            <a:spLocks noGrp="1"/>
          </p:cNvSpPr>
          <p:nvPr>
            <p:ph type="title"/>
          </p:nvPr>
        </p:nvSpPr>
        <p:spPr/>
        <p:txBody>
          <a:bodyPr>
            <a:normAutofit fontScale="90000"/>
          </a:bodyPr>
          <a:lstStyle/>
          <a:p>
            <a:pPr eaLnBrk="1" hangingPunct="1"/>
            <a:r>
              <a:rPr lang="en-US" dirty="0" smtClean="0"/>
              <a:t>The Global Public Management Revolution</a:t>
            </a:r>
          </a:p>
        </p:txBody>
      </p:sp>
    </p:spTree>
    <p:extLst>
      <p:ext uri="{BB962C8B-B14F-4D97-AF65-F5344CB8AC3E}">
        <p14:creationId xmlns:p14="http://schemas.microsoft.com/office/powerpoint/2010/main" val="44114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22244" indent="0">
              <a:buNone/>
            </a:pPr>
            <a:r>
              <a:rPr lang="en-US" sz="1600" dirty="0"/>
              <a:t>World Economic Forum, Global Risks, 2015. </a:t>
            </a:r>
            <a:r>
              <a:rPr lang="en-US" sz="1600" dirty="0">
                <a:hlinkClick r:id="rId2"/>
              </a:rPr>
              <a:t>http://www.weforum.org/reports/global-risks-report-2015</a:t>
            </a:r>
            <a:endParaRPr lang="en-US" sz="1600" dirty="0"/>
          </a:p>
          <a:p>
            <a:endParaRPr lang="en-US" sz="1600" u="sng" dirty="0"/>
          </a:p>
          <a:p>
            <a:pPr marL="122244" indent="0">
              <a:buNone/>
            </a:pPr>
            <a:r>
              <a:rPr lang="en-US" sz="1600" u="sng" dirty="0"/>
              <a:t>Top 5 Global Risks in Terms of Likelihood</a:t>
            </a:r>
          </a:p>
          <a:p>
            <a:endParaRPr lang="en-US" sz="1600" dirty="0"/>
          </a:p>
          <a:p>
            <a:pPr marL="122244" indent="0">
              <a:buNone/>
            </a:pPr>
            <a:r>
              <a:rPr lang="en-US" sz="1600" dirty="0"/>
              <a:t>1) Interstate conflict with regional consequences (geopolitical risk)</a:t>
            </a:r>
          </a:p>
          <a:p>
            <a:endParaRPr lang="en-US" sz="1600" dirty="0"/>
          </a:p>
          <a:p>
            <a:pPr marL="122244" indent="0">
              <a:buNone/>
            </a:pPr>
            <a:r>
              <a:rPr lang="en-US" sz="1600" dirty="0"/>
              <a:t>2) Extreme weather events (environmental risk)</a:t>
            </a:r>
          </a:p>
          <a:p>
            <a:endParaRPr lang="en-US" sz="1600" dirty="0"/>
          </a:p>
          <a:p>
            <a:pPr marL="122244" indent="0">
              <a:buNone/>
            </a:pPr>
            <a:r>
              <a:rPr lang="en-US" sz="1600" dirty="0"/>
              <a:t>3) Failure of national governance (geopolitical risk)</a:t>
            </a:r>
          </a:p>
          <a:p>
            <a:endParaRPr lang="en-US" sz="1600" dirty="0"/>
          </a:p>
          <a:p>
            <a:pPr marL="122244" indent="0">
              <a:buNone/>
            </a:pPr>
            <a:r>
              <a:rPr lang="en-US" sz="1600" dirty="0"/>
              <a:t>4) State collapse or crisis (geopolitical risk)</a:t>
            </a:r>
          </a:p>
          <a:p>
            <a:endParaRPr lang="en-US" sz="1600" dirty="0"/>
          </a:p>
          <a:p>
            <a:pPr marL="122244" indent="0">
              <a:buNone/>
            </a:pPr>
            <a:r>
              <a:rPr lang="en-US" sz="1600" dirty="0"/>
              <a:t>5) High structural unemployment or underemployment (economic risk)</a:t>
            </a:r>
          </a:p>
          <a:p>
            <a:endParaRPr lang="en-US" sz="2700" dirty="0"/>
          </a:p>
          <a:p>
            <a:pPr marL="122244" indent="0">
              <a:buNone/>
            </a:pPr>
            <a:endParaRPr lang="en-US" sz="2700"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3FCF8DA-0924-4F57-96F0-5AF3186047C2}" type="slidenum">
              <a:rPr lang="en-US" smtClean="0"/>
              <a:pPr>
                <a:defRPr/>
              </a:pPr>
              <a:t>3</a:t>
            </a:fld>
            <a:endParaRPr lang="en-US"/>
          </a:p>
        </p:txBody>
      </p:sp>
      <p:sp>
        <p:nvSpPr>
          <p:cNvPr id="5" name="Title 4"/>
          <p:cNvSpPr>
            <a:spLocks noGrp="1"/>
          </p:cNvSpPr>
          <p:nvPr>
            <p:ph type="title"/>
          </p:nvPr>
        </p:nvSpPr>
        <p:spPr>
          <a:xfrm>
            <a:off x="670560" y="431800"/>
            <a:ext cx="7711440" cy="1295400"/>
          </a:xfrm>
        </p:spPr>
        <p:txBody>
          <a:bodyPr>
            <a:normAutofit/>
          </a:bodyPr>
          <a:lstStyle/>
          <a:p>
            <a:r>
              <a:rPr lang="en-US" dirty="0" smtClean="0"/>
              <a:t/>
            </a:r>
            <a:br>
              <a:rPr lang="en-US" dirty="0" smtClean="0"/>
            </a:br>
            <a:r>
              <a:rPr lang="en-US" dirty="0" smtClean="0"/>
              <a:t>Current and emerging global risks </a:t>
            </a:r>
            <a:endParaRPr lang="en-US" dirty="0"/>
          </a:p>
        </p:txBody>
      </p:sp>
    </p:spTree>
    <p:extLst>
      <p:ext uri="{BB962C8B-B14F-4D97-AF65-F5344CB8AC3E}">
        <p14:creationId xmlns:p14="http://schemas.microsoft.com/office/powerpoint/2010/main" val="26344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22244" indent="0">
              <a:buNone/>
            </a:pPr>
            <a:r>
              <a:rPr lang="en-US" u="sng" dirty="0"/>
              <a:t>Top 5 Global Risks in Terms of Impact</a:t>
            </a:r>
          </a:p>
          <a:p>
            <a:endParaRPr lang="en-US" dirty="0"/>
          </a:p>
          <a:p>
            <a:pPr marL="122244" indent="0">
              <a:buNone/>
            </a:pPr>
            <a:r>
              <a:rPr lang="en-US" dirty="0"/>
              <a:t>1) Water crises (societal risk)</a:t>
            </a:r>
          </a:p>
          <a:p>
            <a:endParaRPr lang="en-US" dirty="0"/>
          </a:p>
          <a:p>
            <a:pPr marL="122244" indent="0">
              <a:buNone/>
            </a:pPr>
            <a:r>
              <a:rPr lang="en-US" dirty="0"/>
              <a:t>2) Rapid and massive spread of infectious diseases (societal risk)</a:t>
            </a:r>
          </a:p>
          <a:p>
            <a:endParaRPr lang="en-US" dirty="0"/>
          </a:p>
          <a:p>
            <a:pPr marL="122244" indent="0">
              <a:buNone/>
            </a:pPr>
            <a:r>
              <a:rPr lang="en-US" dirty="0"/>
              <a:t>3) Weapons of mass destruction (geopolitical risk)</a:t>
            </a:r>
          </a:p>
          <a:p>
            <a:endParaRPr lang="en-US" dirty="0"/>
          </a:p>
          <a:p>
            <a:pPr marL="122244" indent="0">
              <a:buNone/>
            </a:pPr>
            <a:r>
              <a:rPr lang="en-US" dirty="0"/>
              <a:t>4) Interstate conflict with regional consequences (geopolitical risk)</a:t>
            </a:r>
          </a:p>
          <a:p>
            <a:endParaRPr lang="en-US" dirty="0"/>
          </a:p>
          <a:p>
            <a:pPr marL="122244" indent="0">
              <a:buNone/>
            </a:pPr>
            <a:r>
              <a:rPr lang="en-US" dirty="0"/>
              <a:t>5) Failure of climate-change adaptation (environmental risk)</a:t>
            </a:r>
          </a:p>
          <a:p>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4</a:t>
            </a:fld>
            <a:endParaRPr lang="en-US"/>
          </a:p>
        </p:txBody>
      </p:sp>
      <p:sp>
        <p:nvSpPr>
          <p:cNvPr id="5" name="Title 4"/>
          <p:cNvSpPr>
            <a:spLocks noGrp="1"/>
          </p:cNvSpPr>
          <p:nvPr>
            <p:ph type="title"/>
          </p:nvPr>
        </p:nvSpPr>
        <p:spPr/>
        <p:txBody>
          <a:bodyPr>
            <a:normAutofit fontScale="90000"/>
          </a:bodyPr>
          <a:lstStyle/>
          <a:p>
            <a:r>
              <a:rPr lang="en-US" dirty="0"/>
              <a:t>Current and emerging global </a:t>
            </a:r>
            <a:r>
              <a:rPr lang="en-US" dirty="0" smtClean="0"/>
              <a:t>risks, continued </a:t>
            </a:r>
            <a:endParaRPr lang="en-US" dirty="0"/>
          </a:p>
        </p:txBody>
      </p:sp>
    </p:spTree>
    <p:extLst>
      <p:ext uri="{BB962C8B-B14F-4D97-AF65-F5344CB8AC3E}">
        <p14:creationId xmlns:p14="http://schemas.microsoft.com/office/powerpoint/2010/main" val="404343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62200"/>
            <a:ext cx="9164797" cy="4587982"/>
          </a:xfrm>
        </p:spPr>
        <p:txBody>
          <a:bodyPr>
            <a:normAutofit/>
          </a:bodyPr>
          <a:lstStyle/>
          <a:p>
            <a:pPr>
              <a:defRPr/>
            </a:pPr>
            <a:endParaRPr lang="en-US" dirty="0" smtClean="0"/>
          </a:p>
          <a:p>
            <a:pPr>
              <a:defRPr/>
            </a:pPr>
            <a:r>
              <a:rPr lang="en-US" dirty="0" smtClean="0"/>
              <a:t>25 September 2015 UN Member States endorsed 17 goals (SDGs) with 169 measures.  The SDGs build off of the unfinished MDG agenda. </a:t>
            </a:r>
          </a:p>
          <a:p>
            <a:pPr>
              <a:defRPr/>
            </a:pPr>
            <a:r>
              <a:rPr lang="en-US" dirty="0" smtClean="0"/>
              <a:t>Goal 16: Promote peaceful and inclusive societies for sustainable development, provide access to justice for all and build effective, accountable and inclusive institutions at all levels </a:t>
            </a:r>
          </a:p>
          <a:p>
            <a:pPr marL="0" indent="0">
              <a:buNone/>
              <a:defRPr/>
            </a:pPr>
            <a:endParaRPr lang="en-US" dirty="0"/>
          </a:p>
        </p:txBody>
      </p:sp>
      <p:sp>
        <p:nvSpPr>
          <p:cNvPr id="2" name="Title 1"/>
          <p:cNvSpPr>
            <a:spLocks noGrp="1"/>
          </p:cNvSpPr>
          <p:nvPr>
            <p:ph type="title"/>
          </p:nvPr>
        </p:nvSpPr>
        <p:spPr/>
        <p:txBody>
          <a:bodyPr>
            <a:normAutofit fontScale="90000"/>
          </a:bodyPr>
          <a:lstStyle/>
          <a:p>
            <a:pPr>
              <a:defRPr/>
            </a:pPr>
            <a:r>
              <a:rPr lang="en-US" dirty="0" smtClean="0"/>
              <a:t>The 2030 Agenda for Sustainable Development</a:t>
            </a:r>
            <a:endParaRPr lang="en-US" dirty="0"/>
          </a:p>
        </p:txBody>
      </p:sp>
    </p:spTree>
    <p:extLst>
      <p:ext uri="{BB962C8B-B14F-4D97-AF65-F5344CB8AC3E}">
        <p14:creationId xmlns:p14="http://schemas.microsoft.com/office/powerpoint/2010/main" val="378926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1066800"/>
            <a:ext cx="8945880" cy="1066800"/>
          </a:xfrm>
        </p:spPr>
        <p:txBody>
          <a:bodyPr/>
          <a:lstStyle/>
          <a:p>
            <a:r>
              <a:rPr lang="en-US" altLang="en-US" dirty="0" smtClean="0"/>
              <a:t>SDG Goal 16</a:t>
            </a:r>
          </a:p>
        </p:txBody>
      </p:sp>
      <p:sp>
        <p:nvSpPr>
          <p:cNvPr id="5123" name="Content Placeholder 2"/>
          <p:cNvSpPr>
            <a:spLocks noGrp="1"/>
          </p:cNvSpPr>
          <p:nvPr>
            <p:ph idx="1"/>
          </p:nvPr>
        </p:nvSpPr>
        <p:spPr/>
        <p:txBody>
          <a:bodyPr/>
          <a:lstStyle/>
          <a:p>
            <a:r>
              <a:rPr lang="en-US" altLang="en-US" sz="2200"/>
              <a:t>16.1 Significantly reduce all forms of violence and related death rates everywhere</a:t>
            </a:r>
          </a:p>
          <a:p>
            <a:r>
              <a:rPr lang="en-US" altLang="en-US" sz="2200"/>
              <a:t>16.2 End abuse, exploitation, trafficking and all forms of violence against and torture of children</a:t>
            </a:r>
          </a:p>
          <a:p>
            <a:r>
              <a:rPr lang="en-US" altLang="en-US" sz="2200"/>
              <a:t>16.3 Promote the rule of law at the national and international levels and ensure equal access to justice for all</a:t>
            </a:r>
          </a:p>
          <a:p>
            <a:r>
              <a:rPr lang="en-US" altLang="en-US" sz="2200"/>
              <a:t>16.4 By 2030, significantly reduce illicit financial and arms flows, strengthen the recovery and return of stolen assets and combat all forms of organized crime</a:t>
            </a:r>
          </a:p>
          <a:p>
            <a:r>
              <a:rPr lang="en-US" altLang="en-US" sz="2200"/>
              <a:t>16.5 Substantially reduce corruption and bribery in all their forms</a:t>
            </a:r>
          </a:p>
          <a:p>
            <a:r>
              <a:rPr lang="en-US" altLang="en-US" sz="2200"/>
              <a:t>16.6 Develop effective, accountable and transparent institutions at all levels</a:t>
            </a:r>
          </a:p>
          <a:p>
            <a:endParaRPr lang="en-US" altLang="en-US" sz="220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CDCC925-70A1-4BEE-B43F-F1AB39FC6BFD}" type="slidenum">
              <a:rPr lang="en-US" smtClean="0"/>
              <a:pPr>
                <a:defRPr/>
              </a:pPr>
              <a:t>6</a:t>
            </a:fld>
            <a:endParaRPr lang="en-US"/>
          </a:p>
        </p:txBody>
      </p:sp>
    </p:spTree>
    <p:extLst>
      <p:ext uri="{BB962C8B-B14F-4D97-AF65-F5344CB8AC3E}">
        <p14:creationId xmlns:p14="http://schemas.microsoft.com/office/powerpoint/2010/main" val="367751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SDG Goal 16, continued</a:t>
            </a:r>
          </a:p>
        </p:txBody>
      </p:sp>
      <p:sp>
        <p:nvSpPr>
          <p:cNvPr id="6147" name="Content Placeholder 2"/>
          <p:cNvSpPr>
            <a:spLocks noGrp="1"/>
          </p:cNvSpPr>
          <p:nvPr>
            <p:ph idx="1"/>
          </p:nvPr>
        </p:nvSpPr>
        <p:spPr/>
        <p:txBody>
          <a:bodyPr>
            <a:normAutofit/>
          </a:bodyPr>
          <a:lstStyle/>
          <a:p>
            <a:r>
              <a:rPr lang="en-US" altLang="en-US" sz="2000" dirty="0"/>
              <a:t>16.7 Ensure responsive, inclusive, participatory and representative decision-making at all levels</a:t>
            </a:r>
          </a:p>
          <a:p>
            <a:r>
              <a:rPr lang="en-US" altLang="en-US" sz="2000" dirty="0"/>
              <a:t>16.8 Broaden and strengthen the participation of developing countries in the institutions of global governance</a:t>
            </a:r>
          </a:p>
          <a:p>
            <a:r>
              <a:rPr lang="en-US" altLang="en-US" sz="2000" dirty="0"/>
              <a:t>16.9 By 2030, provide legal identity for all, including birth registration</a:t>
            </a:r>
          </a:p>
          <a:p>
            <a:r>
              <a:rPr lang="en-US" altLang="en-US" sz="2000" dirty="0"/>
              <a:t>16.10 Ensure public access to information and protect fundamental freedoms, in accordance with national legislation and international agreements</a:t>
            </a:r>
          </a:p>
          <a:p>
            <a:r>
              <a:rPr lang="en-US" altLang="en-US" sz="2000" dirty="0"/>
              <a:t>16.a Strengthen relevant national institutions, including through international cooperation, for building capacity at all levels, in particular in developing countries, to prevent violence and combat terrorism and crime</a:t>
            </a:r>
          </a:p>
          <a:p>
            <a:r>
              <a:rPr lang="en-US" altLang="en-US" sz="2000" dirty="0"/>
              <a:t>16.b Promote and enforce non-discriminatory laws and policies for sustainable development </a:t>
            </a:r>
          </a:p>
          <a:p>
            <a:endParaRPr lang="en-US" altLang="en-US" sz="2000" dirty="0" smtClean="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1174F63-457D-47E6-B83C-B9B346B56CD4}" type="slidenum">
              <a:rPr lang="en-US" smtClean="0"/>
              <a:pPr>
                <a:defRPr/>
              </a:pPr>
              <a:t>7</a:t>
            </a:fld>
            <a:endParaRPr lang="en-US"/>
          </a:p>
        </p:txBody>
      </p:sp>
    </p:spTree>
    <p:extLst>
      <p:ext uri="{BB962C8B-B14F-4D97-AF65-F5344CB8AC3E}">
        <p14:creationId xmlns:p14="http://schemas.microsoft.com/office/powerpoint/2010/main" val="279603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rgbClr val="0E1B8D"/>
                </a:solidFill>
                <a:latin typeface="Helvetica" pitchFamily="34" charset="0"/>
              </a:defRPr>
            </a:lvl1pPr>
            <a:lvl2pPr marL="827795" indent="-318383">
              <a:defRPr sz="2200">
                <a:solidFill>
                  <a:srgbClr val="0E1B8D"/>
                </a:solidFill>
                <a:latin typeface="Helvetica" pitchFamily="34" charset="0"/>
              </a:defRPr>
            </a:lvl2pPr>
            <a:lvl3pPr marL="1273531" indent="-254706">
              <a:defRPr sz="2200">
                <a:solidFill>
                  <a:srgbClr val="0E1B8D"/>
                </a:solidFill>
                <a:latin typeface="Helvetica" pitchFamily="34" charset="0"/>
              </a:defRPr>
            </a:lvl3pPr>
            <a:lvl4pPr marL="1782943" indent="-254706">
              <a:defRPr sz="2200">
                <a:solidFill>
                  <a:srgbClr val="0E1B8D"/>
                </a:solidFill>
                <a:latin typeface="Helvetica" pitchFamily="34" charset="0"/>
              </a:defRPr>
            </a:lvl4pPr>
            <a:lvl5pPr marL="2292355" indent="-254706">
              <a:defRPr sz="2200">
                <a:solidFill>
                  <a:srgbClr val="0E1B8D"/>
                </a:solidFill>
                <a:latin typeface="Helvetica" pitchFamily="34" charset="0"/>
              </a:defRPr>
            </a:lvl5pPr>
            <a:lvl6pPr marL="2801767" indent="-254706" eaLnBrk="0" fontAlgn="base" hangingPunct="0">
              <a:spcBef>
                <a:spcPct val="0"/>
              </a:spcBef>
              <a:spcAft>
                <a:spcPct val="0"/>
              </a:spcAft>
              <a:defRPr sz="2200">
                <a:solidFill>
                  <a:srgbClr val="0E1B8D"/>
                </a:solidFill>
                <a:latin typeface="Helvetica" pitchFamily="34" charset="0"/>
              </a:defRPr>
            </a:lvl6pPr>
            <a:lvl7pPr marL="3311180" indent="-254706" eaLnBrk="0" fontAlgn="base" hangingPunct="0">
              <a:spcBef>
                <a:spcPct val="0"/>
              </a:spcBef>
              <a:spcAft>
                <a:spcPct val="0"/>
              </a:spcAft>
              <a:defRPr sz="2200">
                <a:solidFill>
                  <a:srgbClr val="0E1B8D"/>
                </a:solidFill>
                <a:latin typeface="Helvetica" pitchFamily="34" charset="0"/>
              </a:defRPr>
            </a:lvl7pPr>
            <a:lvl8pPr marL="3820592" indent="-254706" eaLnBrk="0" fontAlgn="base" hangingPunct="0">
              <a:spcBef>
                <a:spcPct val="0"/>
              </a:spcBef>
              <a:spcAft>
                <a:spcPct val="0"/>
              </a:spcAft>
              <a:defRPr sz="2200">
                <a:solidFill>
                  <a:srgbClr val="0E1B8D"/>
                </a:solidFill>
                <a:latin typeface="Helvetica" pitchFamily="34" charset="0"/>
              </a:defRPr>
            </a:lvl8pPr>
            <a:lvl9pPr marL="4330004" indent="-254706" eaLnBrk="0" fontAlgn="base" hangingPunct="0">
              <a:spcBef>
                <a:spcPct val="0"/>
              </a:spcBef>
              <a:spcAft>
                <a:spcPct val="0"/>
              </a:spcAft>
              <a:defRPr sz="2200">
                <a:solidFill>
                  <a:srgbClr val="0E1B8D"/>
                </a:solidFill>
                <a:latin typeface="Helvetica" pitchFamily="34" charset="0"/>
              </a:defRPr>
            </a:lvl9pPr>
          </a:lstStyle>
          <a:p>
            <a:fld id="{CFC3B42A-DC2B-476A-A3E5-341D93D053CF}" type="slidenum">
              <a:rPr lang="en-US" altLang="en-US" sz="1300">
                <a:solidFill>
                  <a:srgbClr val="000066"/>
                </a:solidFill>
              </a:rPr>
              <a:pPr/>
              <a:t>8</a:t>
            </a:fld>
            <a:endParaRPr lang="en-US" altLang="en-US" sz="1300">
              <a:solidFill>
                <a:srgbClr val="000066"/>
              </a:solidFill>
            </a:endParaRPr>
          </a:p>
        </p:txBody>
      </p:sp>
      <p:sp>
        <p:nvSpPr>
          <p:cNvPr id="11267" name="Rectangle 2"/>
          <p:cNvSpPr>
            <a:spLocks noGrp="1" noChangeArrowheads="1"/>
          </p:cNvSpPr>
          <p:nvPr>
            <p:ph type="title"/>
          </p:nvPr>
        </p:nvSpPr>
        <p:spPr/>
        <p:txBody>
          <a:bodyPr>
            <a:normAutofit/>
          </a:bodyPr>
          <a:lstStyle/>
          <a:p>
            <a:r>
              <a:rPr lang="en-US" altLang="en-US" sz="2500" dirty="0" smtClean="0"/>
              <a:t>Sustainable Development Must Change The Way We Think About Governance </a:t>
            </a:r>
            <a:endParaRPr lang="en-US" altLang="en-US" sz="2500" dirty="0"/>
          </a:p>
        </p:txBody>
      </p:sp>
      <p:sp>
        <p:nvSpPr>
          <p:cNvPr id="11268" name="Rectangle 3"/>
          <p:cNvSpPr>
            <a:spLocks noGrp="1" noChangeArrowheads="1"/>
          </p:cNvSpPr>
          <p:nvPr>
            <p:ph type="body" idx="1"/>
          </p:nvPr>
        </p:nvSpPr>
        <p:spPr/>
        <p:txBody>
          <a:bodyPr/>
          <a:lstStyle/>
          <a:p>
            <a:pPr>
              <a:lnSpc>
                <a:spcPct val="80000"/>
              </a:lnSpc>
            </a:pPr>
            <a:r>
              <a:rPr lang="en-US" altLang="en-US" sz="2200" dirty="0"/>
              <a:t>Focus performance on the overall results to be achieved rather than on the operations of any single </a:t>
            </a:r>
            <a:r>
              <a:rPr lang="en-US" altLang="en-US" sz="2200" dirty="0" smtClean="0"/>
              <a:t>state program </a:t>
            </a:r>
            <a:r>
              <a:rPr lang="en-US" altLang="en-US" sz="2200" dirty="0"/>
              <a:t>or agency.  </a:t>
            </a:r>
            <a:endParaRPr lang="en-US" altLang="en-US" sz="2200" dirty="0" smtClean="0"/>
          </a:p>
          <a:p>
            <a:pPr>
              <a:lnSpc>
                <a:spcPct val="80000"/>
              </a:lnSpc>
            </a:pPr>
            <a:r>
              <a:rPr lang="en-US" altLang="en-US" sz="2200" dirty="0" smtClean="0"/>
              <a:t>This </a:t>
            </a:r>
            <a:r>
              <a:rPr lang="en-US" altLang="en-US" sz="2200" dirty="0"/>
              <a:t>entails adopting an enterprise or whole of government orientation (or even whole of society), and looking at policy coherence.  </a:t>
            </a:r>
          </a:p>
          <a:p>
            <a:pPr>
              <a:lnSpc>
                <a:spcPct val="80000"/>
              </a:lnSpc>
            </a:pPr>
            <a:r>
              <a:rPr lang="en-US" altLang="en-US" sz="2200" dirty="0"/>
              <a:t>Manage systemic risk management in addition to the operational and enterprise risk confronting any single state agency.</a:t>
            </a:r>
          </a:p>
          <a:p>
            <a:pPr>
              <a:lnSpc>
                <a:spcPct val="80000"/>
              </a:lnSpc>
            </a:pPr>
            <a:r>
              <a:rPr lang="en-US" altLang="en-US" sz="2200" dirty="0"/>
              <a:t>Adopt collaborative mechanisms and network management across levels of government, sectors, and with the public.</a:t>
            </a:r>
          </a:p>
          <a:p>
            <a:pPr>
              <a:lnSpc>
                <a:spcPct val="80000"/>
              </a:lnSpc>
            </a:pPr>
            <a:r>
              <a:rPr lang="en-US" altLang="en-US" sz="2200" dirty="0"/>
              <a:t>Build government capacity in new and different ways.  Specifically, strengthen the capabilities of the Center of </a:t>
            </a:r>
            <a:r>
              <a:rPr lang="en-US" altLang="en-US" sz="2200" dirty="0" smtClean="0"/>
              <a:t>Government to be more strategic and agile.   </a:t>
            </a:r>
            <a:endParaRPr lang="en-US" altLang="en-US" sz="2200" dirty="0"/>
          </a:p>
          <a:p>
            <a:pPr>
              <a:lnSpc>
                <a:spcPct val="80000"/>
              </a:lnSpc>
            </a:pPr>
            <a:r>
              <a:rPr lang="en-US" altLang="en-US" sz="2200" dirty="0"/>
              <a:t>Employ strategies for civic engagement, open government, and transparency.</a:t>
            </a:r>
          </a:p>
          <a:p>
            <a:pPr>
              <a:lnSpc>
                <a:spcPct val="80000"/>
              </a:lnSpc>
            </a:pPr>
            <a:endParaRPr lang="en-US" altLang="en-US" sz="2200" dirty="0"/>
          </a:p>
        </p:txBody>
      </p:sp>
    </p:spTree>
    <p:extLst>
      <p:ext uri="{BB962C8B-B14F-4D97-AF65-F5344CB8AC3E}">
        <p14:creationId xmlns:p14="http://schemas.microsoft.com/office/powerpoint/2010/main" val="3878056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502920" y="1678623"/>
          <a:ext cx="9052560" cy="5129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normAutofit/>
          </a:bodyPr>
          <a:lstStyle/>
          <a:p>
            <a:pPr>
              <a:defRPr/>
            </a:pPr>
            <a:fld id="{195FE0BE-9071-4E8A-86ED-217392E85D7D}" type="slidenum">
              <a:rPr lang="es-MX" smtClean="0"/>
              <a:pPr>
                <a:defRPr/>
              </a:pPr>
              <a:t>9</a:t>
            </a:fld>
            <a:endParaRPr lang="es-MX"/>
          </a:p>
        </p:txBody>
      </p:sp>
      <p:sp>
        <p:nvSpPr>
          <p:cNvPr id="2" name="Title 1"/>
          <p:cNvSpPr>
            <a:spLocks noGrp="1"/>
          </p:cNvSpPr>
          <p:nvPr>
            <p:ph type="title"/>
          </p:nvPr>
        </p:nvSpPr>
        <p:spPr/>
        <p:txBody>
          <a:bodyPr>
            <a:normAutofit/>
          </a:bodyPr>
          <a:lstStyle/>
          <a:p>
            <a:pPr>
              <a:defRPr/>
            </a:pPr>
            <a:r>
              <a:rPr lang="en-US" dirty="0" smtClean="0"/>
              <a:t>A simplified “logic model”</a:t>
            </a:r>
            <a:endParaRPr lang="en-US" dirty="0"/>
          </a:p>
        </p:txBody>
      </p:sp>
    </p:spTree>
    <p:extLst>
      <p:ext uri="{BB962C8B-B14F-4D97-AF65-F5344CB8AC3E}">
        <p14:creationId xmlns:p14="http://schemas.microsoft.com/office/powerpoint/2010/main" val="1986872174"/>
      </p:ext>
    </p:extLst>
  </p:cSld>
  <p:clrMapOvr>
    <a:masterClrMapping/>
  </p:clrMapOvr>
</p:sld>
</file>

<file path=ppt/theme/theme1.xml><?xml version="1.0" encoding="utf-8"?>
<a:theme xmlns:a="http://schemas.openxmlformats.org/drawingml/2006/main" name="GAO_Combined_Templates">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GAO B&amp;W Preliminary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GAO B&amp;W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AO Color Preliminary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GAO Color Final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GAO B&amp;W Preliminary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GAO B&amp;W Final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GAO_Combined_Templates</Template>
  <TotalTime>499</TotalTime>
  <Words>1190</Words>
  <Application>Microsoft Office PowerPoint</Application>
  <PresentationFormat>Custom</PresentationFormat>
  <Paragraphs>133</Paragraphs>
  <Slides>15</Slides>
  <Notes>0</Notes>
  <HiddenSlides>0</HiddenSlides>
  <MMClips>0</MMClips>
  <ScaleCrop>false</ScaleCrop>
  <HeadingPairs>
    <vt:vector size="4" baseType="variant">
      <vt:variant>
        <vt:lpstr>Theme</vt:lpstr>
      </vt:variant>
      <vt:variant>
        <vt:i4>8</vt:i4>
      </vt:variant>
      <vt:variant>
        <vt:lpstr>Slide Titles</vt:lpstr>
      </vt:variant>
      <vt:variant>
        <vt:i4>15</vt:i4>
      </vt:variant>
    </vt:vector>
  </HeadingPairs>
  <TitlesOfParts>
    <vt:vector size="23" baseType="lpstr">
      <vt:lpstr>GAO_Combined_Templates</vt:lpstr>
      <vt:lpstr>GAO Color Final with Flag</vt:lpstr>
      <vt:lpstr>GAO B&amp;W Preliminary with Flag</vt:lpstr>
      <vt:lpstr>GAO B&amp;W Final with Flag</vt:lpstr>
      <vt:lpstr>GAO Color Preliminary w/o Flag</vt:lpstr>
      <vt:lpstr>GAO Color Final w/o Flag</vt:lpstr>
      <vt:lpstr>GAO B&amp;W Preliminary w/o Flag</vt:lpstr>
      <vt:lpstr>GAO B&amp;W Final w/o Flag</vt:lpstr>
      <vt:lpstr>The Role of SAIs in Governance and Sustainable Development</vt:lpstr>
      <vt:lpstr>The Global Public Management Revolution</vt:lpstr>
      <vt:lpstr> Current and emerging global risks </vt:lpstr>
      <vt:lpstr>Current and emerging global risks, continued </vt:lpstr>
      <vt:lpstr>The 2030 Agenda for Sustainable Development</vt:lpstr>
      <vt:lpstr>SDG Goal 16</vt:lpstr>
      <vt:lpstr>SDG Goal 16, continued</vt:lpstr>
      <vt:lpstr>Sustainable Development Must Change The Way We Think About Governance </vt:lpstr>
      <vt:lpstr>A simplified “logic model”</vt:lpstr>
      <vt:lpstr>A Results Map </vt:lpstr>
      <vt:lpstr>Roles of SAIs in the SDGs</vt:lpstr>
      <vt:lpstr>How SAIs Contribute to the Effective Implementation of the SDGs </vt:lpstr>
      <vt:lpstr> Illustrative Areas Where SAIs Could Contribute to the Follow-up And Review of the SDGs </vt:lpstr>
      <vt:lpstr>INTOSAI Efforts To Deliver on the Global Expectations—Building SAI Capacity</vt:lpstr>
      <vt:lpstr>PowerPoint Presentation</vt:lpstr>
    </vt:vector>
  </TitlesOfParts>
  <Company>GAO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dc:creator>
  <cp:lastModifiedBy>J C Mihm</cp:lastModifiedBy>
  <cp:revision>51</cp:revision>
  <cp:lastPrinted>2015-10-31T19:18:30Z</cp:lastPrinted>
  <dcterms:created xsi:type="dcterms:W3CDTF">2015-05-12T22:40:17Z</dcterms:created>
  <dcterms:modified xsi:type="dcterms:W3CDTF">2015-10-31T19:18:35Z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369484120</vt:i4>
  </property>
  <property fmtid="{D5CDD505-2E9C-101B-9397-08002B2CF9AE}" pid="3" name="_NewReviewCycle">
    <vt:lpwstr/>
  </property>
  <property fmtid="{D5CDD505-2E9C-101B-9397-08002B2CF9AE}" pid="4" name="_EmailSubject">
    <vt:lpwstr>International Seminar on Governance and Development </vt:lpwstr>
  </property>
  <property fmtid="{D5CDD505-2E9C-101B-9397-08002B2CF9AE}" pid="5" name="_AuthorEmail">
    <vt:lpwstr>MihmJ@gao.gov</vt:lpwstr>
  </property>
  <property fmtid="{D5CDD505-2E9C-101B-9397-08002B2CF9AE}" pid="6" name="_AuthorEmailDisplayName">
    <vt:lpwstr>Mihm, J C</vt:lpwstr>
  </property>
  <property fmtid="{D5CDD505-2E9C-101B-9397-08002B2CF9AE}" pid="7" name="_PreviousAdHocReviewCycleID">
    <vt:i4>-165267729</vt:i4>
  </property>
</Properties>
</file>