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38" r:id="rId1"/>
  </p:sldMasterIdLst>
  <p:notesMasterIdLst>
    <p:notesMasterId r:id="rId53"/>
  </p:notesMasterIdLst>
  <p:sldIdLst>
    <p:sldId id="256" r:id="rId2"/>
    <p:sldId id="365" r:id="rId3"/>
    <p:sldId id="366" r:id="rId4"/>
    <p:sldId id="324" r:id="rId5"/>
    <p:sldId id="371" r:id="rId6"/>
    <p:sldId id="368" r:id="rId7"/>
    <p:sldId id="507" r:id="rId8"/>
    <p:sldId id="374" r:id="rId9"/>
    <p:sldId id="516" r:id="rId10"/>
    <p:sldId id="325" r:id="rId11"/>
    <p:sldId id="501" r:id="rId12"/>
    <p:sldId id="503" r:id="rId13"/>
    <p:sldId id="504" r:id="rId14"/>
    <p:sldId id="509" r:id="rId15"/>
    <p:sldId id="510" r:id="rId16"/>
    <p:sldId id="512" r:id="rId17"/>
    <p:sldId id="513" r:id="rId18"/>
    <p:sldId id="508" r:id="rId19"/>
    <p:sldId id="258" r:id="rId20"/>
    <p:sldId id="506" r:id="rId21"/>
    <p:sldId id="386" r:id="rId22"/>
    <p:sldId id="318" r:id="rId23"/>
    <p:sldId id="464" r:id="rId24"/>
    <p:sldId id="465" r:id="rId25"/>
    <p:sldId id="466" r:id="rId26"/>
    <p:sldId id="467" r:id="rId27"/>
    <p:sldId id="468" r:id="rId28"/>
    <p:sldId id="470" r:id="rId29"/>
    <p:sldId id="471" r:id="rId30"/>
    <p:sldId id="472" r:id="rId31"/>
    <p:sldId id="473" r:id="rId32"/>
    <p:sldId id="474" r:id="rId33"/>
    <p:sldId id="475" r:id="rId34"/>
    <p:sldId id="476" r:id="rId35"/>
    <p:sldId id="477" r:id="rId36"/>
    <p:sldId id="478"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499" r:id="rId51"/>
    <p:sldId id="500" r:id="rId52"/>
  </p:sldIdLst>
  <p:sldSz cx="12192000" cy="6858000"/>
  <p:notesSz cx="6864350" cy="9996488"/>
  <p:defaultTextStyle>
    <a:defPPr>
      <a:defRPr lang="pt-BR"/>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294">
          <p15:clr>
            <a:srgbClr val="A4A3A4"/>
          </p15:clr>
        </p15:guide>
        <p15:guide id="2" pos="3840">
          <p15:clr>
            <a:srgbClr val="A4A3A4"/>
          </p15:clr>
        </p15:guide>
      </p15:sldGuideLst>
    </p:ext>
    <p:ext uri="{2D200454-40CA-4A62-9FC3-DE9A4176ACB9}">
      <p15:notesGuideLst xmlns:p15="http://schemas.microsoft.com/office/powerpoint/2012/main">
        <p15:guide id="1" orient="horz" pos="3149">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sner Oliveira" initials="GO" lastIdx="3" clrIdx="0">
    <p:extLst>
      <p:ext uri="{19B8F6BF-5375-455C-9EA6-DF929625EA0E}">
        <p15:presenceInfo xmlns:p15="http://schemas.microsoft.com/office/powerpoint/2012/main" userId="S-1-5-21-886560787-3797858072-1683161977-1133" providerId="AD"/>
      </p:ext>
    </p:extLst>
  </p:cmAuthor>
  <p:cmAuthor id="2" name="Rodrigo Cintra" initials="RC" lastIdx="5" clrIdx="1">
    <p:extLst>
      <p:ext uri="{19B8F6BF-5375-455C-9EA6-DF929625EA0E}">
        <p15:presenceInfo xmlns:p15="http://schemas.microsoft.com/office/powerpoint/2012/main" userId="S-1-5-21-886560787-3797858072-1683161977-1299" providerId="AD"/>
      </p:ext>
    </p:extLst>
  </p:cmAuthor>
  <p:cmAuthor id="3" name="Gesner" initials="G" lastIdx="10" clrIdx="2"/>
  <p:cmAuthor id="4" name="Murillo Takenaka" initials="MT" lastIdx="4" clrIdx="3">
    <p:extLst>
      <p:ext uri="{19B8F6BF-5375-455C-9EA6-DF929625EA0E}">
        <p15:presenceInfo xmlns:p15="http://schemas.microsoft.com/office/powerpoint/2012/main" userId="S-1-5-21-886560787-3797858072-1683161977-1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559" autoAdjust="0"/>
    <p:restoredTop sz="94660"/>
  </p:normalViewPr>
  <p:slideViewPr>
    <p:cSldViewPr snapToGrid="0">
      <p:cViewPr varScale="1">
        <p:scale>
          <a:sx n="72" d="100"/>
          <a:sy n="72" d="100"/>
        </p:scale>
        <p:origin x="678" y="72"/>
      </p:cViewPr>
      <p:guideLst>
        <p:guide orient="horz" pos="2294"/>
        <p:guide pos="3840"/>
      </p:guideLst>
    </p:cSldViewPr>
  </p:slideViewPr>
  <p:notesTextViewPr>
    <p:cViewPr>
      <p:scale>
        <a:sx n="1" d="1"/>
        <a:sy n="1" d="1"/>
      </p:scale>
      <p:origin x="0" y="0"/>
    </p:cViewPr>
  </p:notesTextViewPr>
  <p:sorterViewPr>
    <p:cViewPr varScale="1">
      <p:scale>
        <a:sx n="100" d="100"/>
        <a:sy n="100" d="100"/>
      </p:scale>
      <p:origin x="0" y="-11886"/>
    </p:cViewPr>
  </p:sorterViewPr>
  <p:notesViewPr>
    <p:cSldViewPr snapToGrid="0">
      <p:cViewPr varScale="1">
        <p:scale>
          <a:sx n="66" d="100"/>
          <a:sy n="66" d="100"/>
        </p:scale>
        <p:origin x="0" y="0"/>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bar"/>
        <c:grouping val="clustered"/>
        <c:varyColors val="0"/>
        <c:ser>
          <c:idx val="0"/>
          <c:order val="0"/>
          <c:spPr>
            <a:solidFill>
              <a:schemeClr val="accent6"/>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EBB6-4C0D-931A-454467CF50C4}"/>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Light" panose="020F0302020204030204" pitchFamily="34" charset="0"/>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'[ipeadata(13-05-2013-03-15).xls]Plan1'!$B$13:$B$22</c:f>
              <c:strCache>
                <c:ptCount val="10"/>
                <c:pt idx="0">
                  <c:v>Suporte do governo local
</c:v>
                </c:pt>
                <c:pt idx="1">
                  <c:v>Acesso ao mercado de exportações
</c:v>
                </c:pt>
                <c:pt idx="2">
                  <c:v>Custos trabalhistas e qualificação dos 
trabalhadores</c:v>
                </c:pt>
                <c:pt idx="3">
                  <c:v>Repatriação dos Lucros</c:v>
                </c:pt>
                <c:pt idx="4">
                  <c:v>Presença de Competidores</c:v>
                </c:pt>
                <c:pt idx="5">
                  <c:v>Presença de Fornecedores</c:v>
                </c:pt>
                <c:pt idx="6">
                  <c:v>Estabilidade Macroeconômica</c:v>
                </c:pt>
                <c:pt idx="7">
                  <c:v>Ambiente regulatório</c:v>
                </c:pt>
                <c:pt idx="8">
                  <c:v>Estabilidade Política</c:v>
                </c:pt>
                <c:pt idx="9">
                  <c:v>Tamanho do mercado</c:v>
                </c:pt>
              </c:strCache>
            </c:strRef>
          </c:cat>
          <c:val>
            <c:numRef>
              <c:f>'[ipeadata(13-05-2013-03-15).xls]Plan1'!$C$13:$C$22</c:f>
              <c:numCache>
                <c:formatCode>0%</c:formatCode>
                <c:ptCount val="10"/>
                <c:pt idx="0">
                  <c:v>0.23</c:v>
                </c:pt>
                <c:pt idx="1">
                  <c:v>0.23</c:v>
                </c:pt>
                <c:pt idx="2">
                  <c:v>0.28000000000000003</c:v>
                </c:pt>
                <c:pt idx="3">
                  <c:v>0.28999999999999998</c:v>
                </c:pt>
                <c:pt idx="4">
                  <c:v>0.3</c:v>
                </c:pt>
                <c:pt idx="5">
                  <c:v>0.41</c:v>
                </c:pt>
                <c:pt idx="6">
                  <c:v>0.43</c:v>
                </c:pt>
                <c:pt idx="7">
                  <c:v>0.52</c:v>
                </c:pt>
                <c:pt idx="8">
                  <c:v>0.54</c:v>
                </c:pt>
                <c:pt idx="9">
                  <c:v>0.83</c:v>
                </c:pt>
              </c:numCache>
            </c:numRef>
          </c:val>
          <c:extLst>
            <c:ext xmlns:c16="http://schemas.microsoft.com/office/drawing/2014/chart" uri="{C3380CC4-5D6E-409C-BE32-E72D297353CC}">
              <c16:uniqueId val="{00000002-EBB6-4C0D-931A-454467CF50C4}"/>
            </c:ext>
          </c:extLst>
        </c:ser>
        <c:dLbls>
          <c:showLegendKey val="0"/>
          <c:showVal val="0"/>
          <c:showCatName val="0"/>
          <c:showSerName val="0"/>
          <c:showPercent val="0"/>
          <c:showBubbleSize val="0"/>
        </c:dLbls>
        <c:gapWidth val="150"/>
        <c:axId val="465721856"/>
        <c:axId val="465719896"/>
      </c:barChart>
      <c:catAx>
        <c:axId val="465721856"/>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Calibri Light" panose="020F0302020204030204" pitchFamily="34" charset="0"/>
                <a:ea typeface="+mn-ea"/>
                <a:cs typeface="+mn-cs"/>
              </a:defRPr>
            </a:pPr>
            <a:endParaRPr lang="pt-BR"/>
          </a:p>
        </c:txPr>
        <c:crossAx val="465719896"/>
        <c:crosses val="autoZero"/>
        <c:auto val="1"/>
        <c:lblAlgn val="ctr"/>
        <c:lblOffset val="100"/>
        <c:noMultiLvlLbl val="0"/>
      </c:catAx>
      <c:valAx>
        <c:axId val="465719896"/>
        <c:scaling>
          <c:orientation val="minMax"/>
        </c:scaling>
        <c:delete val="1"/>
        <c:axPos val="b"/>
        <c:numFmt formatCode="0%" sourceLinked="1"/>
        <c:majorTickMark val="out"/>
        <c:minorTickMark val="none"/>
        <c:tickLblPos val="nextTo"/>
        <c:crossAx val="46572185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latin typeface="Calibri Light" panose="020F030202020403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4-07-27T18:59:19.038" idx="10">
    <p:pos x="10" y="10"/>
    <p:text>precisa ver se está atualizado</p:text>
  </p:cm>
  <p:cm authorId="4" dt="2014-07-28T17:15:48.268" idx="4">
    <p:pos x="146" y="146"/>
    <p:text>Os Boletins posteriores da ABAR não forecem os mesmos dados necessários para reproduzir esse gráfico. - Visto com Andréa Vasconcelos</p:text>
    <p:extLst mod="1">
      <p:ext uri="{C676402C-5697-4E1C-873F-D02D1690AC5C}">
        <p15:threadingInfo xmlns:p15="http://schemas.microsoft.com/office/powerpoint/2012/main" timeZoneBias="180"/>
      </p:ext>
    </p:extLst>
  </p:cm>
</p:cmLst>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CB66C-E06F-4C5A-8C12-CA4568ADEA46}" type="doc">
      <dgm:prSet loTypeId="urn:microsoft.com/office/officeart/2005/8/layout/chevron2" loCatId="list" qsTypeId="urn:microsoft.com/office/officeart/2005/8/quickstyle/simple1" qsCatId="simple" csTypeId="urn:microsoft.com/office/officeart/2005/8/colors/accent6_3" csCatId="accent6" phldr="1"/>
      <dgm:spPr/>
      <dgm:t>
        <a:bodyPr/>
        <a:lstStyle/>
        <a:p>
          <a:endParaRPr lang="pt-BR"/>
        </a:p>
      </dgm:t>
    </dgm:pt>
    <dgm:pt modelId="{61772E5E-2F38-4108-B758-37A22DE8E309}">
      <dgm:prSet phldrT="[Texto]"/>
      <dgm:spPr/>
      <dgm:t>
        <a:bodyPr/>
        <a:lstStyle/>
        <a:p>
          <a:r>
            <a:rPr lang="pt-BR" dirty="0">
              <a:latin typeface="Calibri Light" panose="020F0302020204030204" pitchFamily="34" charset="0"/>
            </a:rPr>
            <a:t>1</a:t>
          </a:r>
        </a:p>
      </dgm:t>
    </dgm:pt>
    <dgm:pt modelId="{49912759-B9AC-4645-B8E6-F1E7BAEC6635}" type="parTrans" cxnId="{DA769660-A9E3-43B3-ABFE-F05AF31C70E5}">
      <dgm:prSet/>
      <dgm:spPr/>
      <dgm:t>
        <a:bodyPr/>
        <a:lstStyle/>
        <a:p>
          <a:endParaRPr lang="pt-BR">
            <a:latin typeface="Calibri Light" panose="020F0302020204030204" pitchFamily="34" charset="0"/>
          </a:endParaRPr>
        </a:p>
      </dgm:t>
    </dgm:pt>
    <dgm:pt modelId="{362F38B1-9AE4-4CD0-BCAF-0D8EE0D1D9C1}" type="sibTrans" cxnId="{DA769660-A9E3-43B3-ABFE-F05AF31C70E5}">
      <dgm:prSet/>
      <dgm:spPr/>
      <dgm:t>
        <a:bodyPr/>
        <a:lstStyle/>
        <a:p>
          <a:endParaRPr lang="pt-BR">
            <a:latin typeface="Calibri Light" panose="020F0302020204030204" pitchFamily="34" charset="0"/>
          </a:endParaRPr>
        </a:p>
      </dgm:t>
    </dgm:pt>
    <dgm:pt modelId="{AD986D85-2687-4849-B040-89A770F59233}">
      <dgm:prSet phldrT="[Texto]"/>
      <dgm:spPr/>
      <dgm:t>
        <a:bodyPr/>
        <a:lstStyle/>
        <a:p>
          <a:r>
            <a:rPr lang="pt-BR" dirty="0">
              <a:latin typeface="Calibri Light" panose="020F0302020204030204" pitchFamily="34" charset="0"/>
            </a:rPr>
            <a:t>Espaço da regulação...</a:t>
          </a:r>
        </a:p>
      </dgm:t>
    </dgm:pt>
    <dgm:pt modelId="{30EFB07E-7CD5-4B1F-AF87-A20B2CBFF92C}" type="parTrans" cxnId="{CA3B89CA-064C-4A56-B9EA-0A32D4BDD1ED}">
      <dgm:prSet/>
      <dgm:spPr/>
      <dgm:t>
        <a:bodyPr/>
        <a:lstStyle/>
        <a:p>
          <a:endParaRPr lang="pt-BR">
            <a:latin typeface="Calibri Light" panose="020F0302020204030204" pitchFamily="34" charset="0"/>
          </a:endParaRPr>
        </a:p>
      </dgm:t>
    </dgm:pt>
    <dgm:pt modelId="{807AAADA-9AEC-49EB-8FA5-F3F9F67E9B0C}" type="sibTrans" cxnId="{CA3B89CA-064C-4A56-B9EA-0A32D4BDD1ED}">
      <dgm:prSet/>
      <dgm:spPr/>
      <dgm:t>
        <a:bodyPr/>
        <a:lstStyle/>
        <a:p>
          <a:endParaRPr lang="pt-BR">
            <a:latin typeface="Calibri Light" panose="020F0302020204030204" pitchFamily="34" charset="0"/>
          </a:endParaRPr>
        </a:p>
      </dgm:t>
    </dgm:pt>
    <dgm:pt modelId="{1AB7D98C-2F1A-4A42-B963-EB027B73E549}">
      <dgm:prSet phldrT="[Texto]"/>
      <dgm:spPr/>
      <dgm:t>
        <a:bodyPr/>
        <a:lstStyle/>
        <a:p>
          <a:r>
            <a:rPr lang="pt-BR" dirty="0">
              <a:latin typeface="Calibri Light" panose="020F0302020204030204" pitchFamily="34" charset="0"/>
            </a:rPr>
            <a:t>2</a:t>
          </a:r>
        </a:p>
      </dgm:t>
    </dgm:pt>
    <dgm:pt modelId="{4BCEC4FE-7276-4BB8-B2B4-27750FD31B8F}" type="parTrans" cxnId="{37C3F98A-0286-4642-A4CB-0F582D237ADF}">
      <dgm:prSet/>
      <dgm:spPr/>
      <dgm:t>
        <a:bodyPr/>
        <a:lstStyle/>
        <a:p>
          <a:endParaRPr lang="pt-BR">
            <a:latin typeface="Calibri Light" panose="020F0302020204030204" pitchFamily="34" charset="0"/>
          </a:endParaRPr>
        </a:p>
      </dgm:t>
    </dgm:pt>
    <dgm:pt modelId="{5EC83D8C-D131-4076-9567-868145A5B35E}" type="sibTrans" cxnId="{37C3F98A-0286-4642-A4CB-0F582D237ADF}">
      <dgm:prSet/>
      <dgm:spPr/>
      <dgm:t>
        <a:bodyPr/>
        <a:lstStyle/>
        <a:p>
          <a:endParaRPr lang="pt-BR">
            <a:latin typeface="Calibri Light" panose="020F0302020204030204" pitchFamily="34" charset="0"/>
          </a:endParaRPr>
        </a:p>
      </dgm:t>
    </dgm:pt>
    <dgm:pt modelId="{0780BAA0-688E-4747-87DF-78EB1432ACCE}">
      <dgm:prSet phldrT="[Texto]"/>
      <dgm:spPr/>
      <dgm:t>
        <a:bodyPr/>
        <a:lstStyle/>
        <a:p>
          <a:r>
            <a:rPr lang="pt-BR" dirty="0">
              <a:latin typeface="Calibri Light" panose="020F0302020204030204" pitchFamily="34" charset="0"/>
            </a:rPr>
            <a:t>As agências reguladoras no Brasil...</a:t>
          </a:r>
        </a:p>
      </dgm:t>
    </dgm:pt>
    <dgm:pt modelId="{757756B3-6574-45C2-9C63-2E43D05FB93F}" type="parTrans" cxnId="{4C316B17-F8F4-4D76-9B84-6EC84F2BD3D0}">
      <dgm:prSet/>
      <dgm:spPr/>
      <dgm:t>
        <a:bodyPr/>
        <a:lstStyle/>
        <a:p>
          <a:endParaRPr lang="pt-BR">
            <a:latin typeface="Calibri Light" panose="020F0302020204030204" pitchFamily="34" charset="0"/>
          </a:endParaRPr>
        </a:p>
      </dgm:t>
    </dgm:pt>
    <dgm:pt modelId="{B7EE80A6-1B04-49A0-9DED-940A664EEF64}" type="sibTrans" cxnId="{4C316B17-F8F4-4D76-9B84-6EC84F2BD3D0}">
      <dgm:prSet/>
      <dgm:spPr/>
      <dgm:t>
        <a:bodyPr/>
        <a:lstStyle/>
        <a:p>
          <a:endParaRPr lang="pt-BR">
            <a:latin typeface="Calibri Light" panose="020F0302020204030204" pitchFamily="34" charset="0"/>
          </a:endParaRPr>
        </a:p>
      </dgm:t>
    </dgm:pt>
    <dgm:pt modelId="{1C545A7A-4AE4-492E-B18D-9167C4CC0DAB}">
      <dgm:prSet phldrT="[Texto]"/>
      <dgm:spPr/>
      <dgm:t>
        <a:bodyPr/>
        <a:lstStyle/>
        <a:p>
          <a:r>
            <a:rPr lang="pt-BR" dirty="0">
              <a:latin typeface="Calibri Light" panose="020F0302020204030204" pitchFamily="34" charset="0"/>
            </a:rPr>
            <a:t>3</a:t>
          </a:r>
        </a:p>
      </dgm:t>
    </dgm:pt>
    <dgm:pt modelId="{34BA90CF-E126-441E-B558-87E09B8314D3}" type="parTrans" cxnId="{CA2CC2EE-68AA-423D-A8AA-6CEFD894090F}">
      <dgm:prSet/>
      <dgm:spPr/>
      <dgm:t>
        <a:bodyPr/>
        <a:lstStyle/>
        <a:p>
          <a:endParaRPr lang="pt-BR">
            <a:latin typeface="Calibri Light" panose="020F0302020204030204" pitchFamily="34" charset="0"/>
          </a:endParaRPr>
        </a:p>
      </dgm:t>
    </dgm:pt>
    <dgm:pt modelId="{A2FD19DD-8E53-4683-AA69-5B8459CFE26C}" type="sibTrans" cxnId="{CA2CC2EE-68AA-423D-A8AA-6CEFD894090F}">
      <dgm:prSet/>
      <dgm:spPr/>
      <dgm:t>
        <a:bodyPr/>
        <a:lstStyle/>
        <a:p>
          <a:endParaRPr lang="pt-BR">
            <a:latin typeface="Calibri Light" panose="020F0302020204030204" pitchFamily="34" charset="0"/>
          </a:endParaRPr>
        </a:p>
      </dgm:t>
    </dgm:pt>
    <dgm:pt modelId="{BAC1920C-8F96-4B94-96F9-453407658C93}">
      <dgm:prSet phldrT="[Texto]"/>
      <dgm:spPr/>
      <dgm:t>
        <a:bodyPr/>
        <a:lstStyle/>
        <a:p>
          <a:r>
            <a:rPr lang="pt-BR" dirty="0">
              <a:latin typeface="Calibri Light" panose="020F0302020204030204" pitchFamily="34" charset="0"/>
            </a:rPr>
            <a:t>Novos papeis das agências reguladoras...</a:t>
          </a:r>
        </a:p>
      </dgm:t>
    </dgm:pt>
    <dgm:pt modelId="{293E3618-6C88-46E0-8118-3388FE4B039B}" type="parTrans" cxnId="{8876DDB8-E841-4639-AAC2-2AEF9E52D92A}">
      <dgm:prSet/>
      <dgm:spPr/>
      <dgm:t>
        <a:bodyPr/>
        <a:lstStyle/>
        <a:p>
          <a:endParaRPr lang="pt-BR">
            <a:latin typeface="Calibri Light" panose="020F0302020204030204" pitchFamily="34" charset="0"/>
          </a:endParaRPr>
        </a:p>
      </dgm:t>
    </dgm:pt>
    <dgm:pt modelId="{B1282C91-3C84-4103-93A0-8CFDD6079FFA}" type="sibTrans" cxnId="{8876DDB8-E841-4639-AAC2-2AEF9E52D92A}">
      <dgm:prSet/>
      <dgm:spPr/>
      <dgm:t>
        <a:bodyPr/>
        <a:lstStyle/>
        <a:p>
          <a:endParaRPr lang="pt-BR">
            <a:latin typeface="Calibri Light" panose="020F0302020204030204" pitchFamily="34" charset="0"/>
          </a:endParaRPr>
        </a:p>
      </dgm:t>
    </dgm:pt>
    <dgm:pt modelId="{D0E70631-B979-4549-BAF5-D0CCC46D809F}" type="pres">
      <dgm:prSet presAssocID="{FE6CB66C-E06F-4C5A-8C12-CA4568ADEA46}" presName="linearFlow" presStyleCnt="0">
        <dgm:presLayoutVars>
          <dgm:dir/>
          <dgm:animLvl val="lvl"/>
          <dgm:resizeHandles val="exact"/>
        </dgm:presLayoutVars>
      </dgm:prSet>
      <dgm:spPr/>
    </dgm:pt>
    <dgm:pt modelId="{EF1D6945-4233-47ED-80B5-9AB233CA5A93}" type="pres">
      <dgm:prSet presAssocID="{61772E5E-2F38-4108-B758-37A22DE8E309}" presName="composite" presStyleCnt="0"/>
      <dgm:spPr/>
    </dgm:pt>
    <dgm:pt modelId="{BF87B1C8-35FF-4C49-BD42-F799744799CA}" type="pres">
      <dgm:prSet presAssocID="{61772E5E-2F38-4108-B758-37A22DE8E309}" presName="parentText" presStyleLbl="alignNode1" presStyleIdx="0" presStyleCnt="3">
        <dgm:presLayoutVars>
          <dgm:chMax val="1"/>
          <dgm:bulletEnabled val="1"/>
        </dgm:presLayoutVars>
      </dgm:prSet>
      <dgm:spPr/>
    </dgm:pt>
    <dgm:pt modelId="{C9402140-A17A-4A96-83C6-957CFB8F5956}" type="pres">
      <dgm:prSet presAssocID="{61772E5E-2F38-4108-B758-37A22DE8E309}" presName="descendantText" presStyleLbl="alignAcc1" presStyleIdx="0" presStyleCnt="3">
        <dgm:presLayoutVars>
          <dgm:bulletEnabled val="1"/>
        </dgm:presLayoutVars>
      </dgm:prSet>
      <dgm:spPr/>
    </dgm:pt>
    <dgm:pt modelId="{2EE60139-F5A2-4880-B21C-E70A59C52655}" type="pres">
      <dgm:prSet presAssocID="{362F38B1-9AE4-4CD0-BCAF-0D8EE0D1D9C1}" presName="sp" presStyleCnt="0"/>
      <dgm:spPr/>
    </dgm:pt>
    <dgm:pt modelId="{0ACCF713-0102-43DD-9353-FFE0EA29AA83}" type="pres">
      <dgm:prSet presAssocID="{1AB7D98C-2F1A-4A42-B963-EB027B73E549}" presName="composite" presStyleCnt="0"/>
      <dgm:spPr/>
    </dgm:pt>
    <dgm:pt modelId="{B44AEC6D-CA11-4B6A-8826-542DBA8A161F}" type="pres">
      <dgm:prSet presAssocID="{1AB7D98C-2F1A-4A42-B963-EB027B73E549}" presName="parentText" presStyleLbl="alignNode1" presStyleIdx="1" presStyleCnt="3">
        <dgm:presLayoutVars>
          <dgm:chMax val="1"/>
          <dgm:bulletEnabled val="1"/>
        </dgm:presLayoutVars>
      </dgm:prSet>
      <dgm:spPr/>
    </dgm:pt>
    <dgm:pt modelId="{C164A316-836D-4027-A88E-26B9304321B1}" type="pres">
      <dgm:prSet presAssocID="{1AB7D98C-2F1A-4A42-B963-EB027B73E549}" presName="descendantText" presStyleLbl="alignAcc1" presStyleIdx="1" presStyleCnt="3">
        <dgm:presLayoutVars>
          <dgm:bulletEnabled val="1"/>
        </dgm:presLayoutVars>
      </dgm:prSet>
      <dgm:spPr/>
    </dgm:pt>
    <dgm:pt modelId="{1D849C92-EF95-497B-9297-72432298628C}" type="pres">
      <dgm:prSet presAssocID="{5EC83D8C-D131-4076-9567-868145A5B35E}" presName="sp" presStyleCnt="0"/>
      <dgm:spPr/>
    </dgm:pt>
    <dgm:pt modelId="{5184910E-2D0E-49B1-A7F0-F749286E7721}" type="pres">
      <dgm:prSet presAssocID="{1C545A7A-4AE4-492E-B18D-9167C4CC0DAB}" presName="composite" presStyleCnt="0"/>
      <dgm:spPr/>
    </dgm:pt>
    <dgm:pt modelId="{D9B0F26A-8420-4DFD-8D6A-96D5F967C470}" type="pres">
      <dgm:prSet presAssocID="{1C545A7A-4AE4-492E-B18D-9167C4CC0DAB}" presName="parentText" presStyleLbl="alignNode1" presStyleIdx="2" presStyleCnt="3">
        <dgm:presLayoutVars>
          <dgm:chMax val="1"/>
          <dgm:bulletEnabled val="1"/>
        </dgm:presLayoutVars>
      </dgm:prSet>
      <dgm:spPr/>
    </dgm:pt>
    <dgm:pt modelId="{A7BF8099-31AC-4CFD-AF49-F2B94A4351EB}" type="pres">
      <dgm:prSet presAssocID="{1C545A7A-4AE4-492E-B18D-9167C4CC0DAB}" presName="descendantText" presStyleLbl="alignAcc1" presStyleIdx="2" presStyleCnt="3">
        <dgm:presLayoutVars>
          <dgm:bulletEnabled val="1"/>
        </dgm:presLayoutVars>
      </dgm:prSet>
      <dgm:spPr/>
    </dgm:pt>
  </dgm:ptLst>
  <dgm:cxnLst>
    <dgm:cxn modelId="{CA2CC2EE-68AA-423D-A8AA-6CEFD894090F}" srcId="{FE6CB66C-E06F-4C5A-8C12-CA4568ADEA46}" destId="{1C545A7A-4AE4-492E-B18D-9167C4CC0DAB}" srcOrd="2" destOrd="0" parTransId="{34BA90CF-E126-441E-B558-87E09B8314D3}" sibTransId="{A2FD19DD-8E53-4683-AA69-5B8459CFE26C}"/>
    <dgm:cxn modelId="{142638D4-1AC2-4AB5-9434-B17A1EEC6321}" type="presOf" srcId="{0780BAA0-688E-4747-87DF-78EB1432ACCE}" destId="{C164A316-836D-4027-A88E-26B9304321B1}" srcOrd="0" destOrd="0" presId="urn:microsoft.com/office/officeart/2005/8/layout/chevron2"/>
    <dgm:cxn modelId="{CC2951DB-03FD-4893-BF54-ED9D9808F268}" type="presOf" srcId="{61772E5E-2F38-4108-B758-37A22DE8E309}" destId="{BF87B1C8-35FF-4C49-BD42-F799744799CA}" srcOrd="0" destOrd="0" presId="urn:microsoft.com/office/officeart/2005/8/layout/chevron2"/>
    <dgm:cxn modelId="{CA3B89CA-064C-4A56-B9EA-0A32D4BDD1ED}" srcId="{61772E5E-2F38-4108-B758-37A22DE8E309}" destId="{AD986D85-2687-4849-B040-89A770F59233}" srcOrd="0" destOrd="0" parTransId="{30EFB07E-7CD5-4B1F-AF87-A20B2CBFF92C}" sibTransId="{807AAADA-9AEC-49EB-8FA5-F3F9F67E9B0C}"/>
    <dgm:cxn modelId="{B6831C65-A3DC-4CFD-B430-937FB9EFAFF1}" type="presOf" srcId="{1C545A7A-4AE4-492E-B18D-9167C4CC0DAB}" destId="{D9B0F26A-8420-4DFD-8D6A-96D5F967C470}" srcOrd="0" destOrd="0" presId="urn:microsoft.com/office/officeart/2005/8/layout/chevron2"/>
    <dgm:cxn modelId="{527E8E98-FE95-4CA7-863A-7AF34B307316}" type="presOf" srcId="{BAC1920C-8F96-4B94-96F9-453407658C93}" destId="{A7BF8099-31AC-4CFD-AF49-F2B94A4351EB}" srcOrd="0" destOrd="0" presId="urn:microsoft.com/office/officeart/2005/8/layout/chevron2"/>
    <dgm:cxn modelId="{2AFA0A97-A5D1-4BD9-AD14-E1197E6BE621}" type="presOf" srcId="{FE6CB66C-E06F-4C5A-8C12-CA4568ADEA46}" destId="{D0E70631-B979-4549-BAF5-D0CCC46D809F}" srcOrd="0" destOrd="0" presId="urn:microsoft.com/office/officeart/2005/8/layout/chevron2"/>
    <dgm:cxn modelId="{37C3F98A-0286-4642-A4CB-0F582D237ADF}" srcId="{FE6CB66C-E06F-4C5A-8C12-CA4568ADEA46}" destId="{1AB7D98C-2F1A-4A42-B963-EB027B73E549}" srcOrd="1" destOrd="0" parTransId="{4BCEC4FE-7276-4BB8-B2B4-27750FD31B8F}" sibTransId="{5EC83D8C-D131-4076-9567-868145A5B35E}"/>
    <dgm:cxn modelId="{DA769660-A9E3-43B3-ABFE-F05AF31C70E5}" srcId="{FE6CB66C-E06F-4C5A-8C12-CA4568ADEA46}" destId="{61772E5E-2F38-4108-B758-37A22DE8E309}" srcOrd="0" destOrd="0" parTransId="{49912759-B9AC-4645-B8E6-F1E7BAEC6635}" sibTransId="{362F38B1-9AE4-4CD0-BCAF-0D8EE0D1D9C1}"/>
    <dgm:cxn modelId="{8876DDB8-E841-4639-AAC2-2AEF9E52D92A}" srcId="{1C545A7A-4AE4-492E-B18D-9167C4CC0DAB}" destId="{BAC1920C-8F96-4B94-96F9-453407658C93}" srcOrd="0" destOrd="0" parTransId="{293E3618-6C88-46E0-8118-3388FE4B039B}" sibTransId="{B1282C91-3C84-4103-93A0-8CFDD6079FFA}"/>
    <dgm:cxn modelId="{C21CFA27-22AF-41DA-A36A-5635F88CD8C9}" type="presOf" srcId="{AD986D85-2687-4849-B040-89A770F59233}" destId="{C9402140-A17A-4A96-83C6-957CFB8F5956}" srcOrd="0" destOrd="0" presId="urn:microsoft.com/office/officeart/2005/8/layout/chevron2"/>
    <dgm:cxn modelId="{23E58BC6-F1EB-485A-A6A3-FB2C304355D3}" type="presOf" srcId="{1AB7D98C-2F1A-4A42-B963-EB027B73E549}" destId="{B44AEC6D-CA11-4B6A-8826-542DBA8A161F}" srcOrd="0" destOrd="0" presId="urn:microsoft.com/office/officeart/2005/8/layout/chevron2"/>
    <dgm:cxn modelId="{4C316B17-F8F4-4D76-9B84-6EC84F2BD3D0}" srcId="{1AB7D98C-2F1A-4A42-B963-EB027B73E549}" destId="{0780BAA0-688E-4747-87DF-78EB1432ACCE}" srcOrd="0" destOrd="0" parTransId="{757756B3-6574-45C2-9C63-2E43D05FB93F}" sibTransId="{B7EE80A6-1B04-49A0-9DED-940A664EEF64}"/>
    <dgm:cxn modelId="{9AFEE5BF-6B2E-4C32-9462-E834DAD5BA4A}" type="presParOf" srcId="{D0E70631-B979-4549-BAF5-D0CCC46D809F}" destId="{EF1D6945-4233-47ED-80B5-9AB233CA5A93}" srcOrd="0" destOrd="0" presId="urn:microsoft.com/office/officeart/2005/8/layout/chevron2"/>
    <dgm:cxn modelId="{D1ECB2A6-68AC-4EA8-9DF1-239E7D0DD5E5}" type="presParOf" srcId="{EF1D6945-4233-47ED-80B5-9AB233CA5A93}" destId="{BF87B1C8-35FF-4C49-BD42-F799744799CA}" srcOrd="0" destOrd="0" presId="urn:microsoft.com/office/officeart/2005/8/layout/chevron2"/>
    <dgm:cxn modelId="{352A72C1-2BAC-4815-B2DF-1C5C9A552186}" type="presParOf" srcId="{EF1D6945-4233-47ED-80B5-9AB233CA5A93}" destId="{C9402140-A17A-4A96-83C6-957CFB8F5956}" srcOrd="1" destOrd="0" presId="urn:microsoft.com/office/officeart/2005/8/layout/chevron2"/>
    <dgm:cxn modelId="{9A432E8D-5551-4C3D-BB08-C3476AA02E8B}" type="presParOf" srcId="{D0E70631-B979-4549-BAF5-D0CCC46D809F}" destId="{2EE60139-F5A2-4880-B21C-E70A59C52655}" srcOrd="1" destOrd="0" presId="urn:microsoft.com/office/officeart/2005/8/layout/chevron2"/>
    <dgm:cxn modelId="{EA140629-8504-4DE0-AFE6-7E05AE612514}" type="presParOf" srcId="{D0E70631-B979-4549-BAF5-D0CCC46D809F}" destId="{0ACCF713-0102-43DD-9353-FFE0EA29AA83}" srcOrd="2" destOrd="0" presId="urn:microsoft.com/office/officeart/2005/8/layout/chevron2"/>
    <dgm:cxn modelId="{48A3A1C9-397E-4FB9-B862-9D9B50E63DC8}" type="presParOf" srcId="{0ACCF713-0102-43DD-9353-FFE0EA29AA83}" destId="{B44AEC6D-CA11-4B6A-8826-542DBA8A161F}" srcOrd="0" destOrd="0" presId="urn:microsoft.com/office/officeart/2005/8/layout/chevron2"/>
    <dgm:cxn modelId="{0474D72B-AFEC-44F1-A2D2-5CB774BC8C10}" type="presParOf" srcId="{0ACCF713-0102-43DD-9353-FFE0EA29AA83}" destId="{C164A316-836D-4027-A88E-26B9304321B1}" srcOrd="1" destOrd="0" presId="urn:microsoft.com/office/officeart/2005/8/layout/chevron2"/>
    <dgm:cxn modelId="{04BD5A10-37BF-40F3-AA19-8731984B1BF7}" type="presParOf" srcId="{D0E70631-B979-4549-BAF5-D0CCC46D809F}" destId="{1D849C92-EF95-497B-9297-72432298628C}" srcOrd="3" destOrd="0" presId="urn:microsoft.com/office/officeart/2005/8/layout/chevron2"/>
    <dgm:cxn modelId="{9D34C478-DE0D-4E69-A8A9-F2675513A2B9}" type="presParOf" srcId="{D0E70631-B979-4549-BAF5-D0CCC46D809F}" destId="{5184910E-2D0E-49B1-A7F0-F749286E7721}" srcOrd="4" destOrd="0" presId="urn:microsoft.com/office/officeart/2005/8/layout/chevron2"/>
    <dgm:cxn modelId="{A46DD2B5-8D94-466F-878B-79360A5C7ABF}" type="presParOf" srcId="{5184910E-2D0E-49B1-A7F0-F749286E7721}" destId="{D9B0F26A-8420-4DFD-8D6A-96D5F967C470}" srcOrd="0" destOrd="0" presId="urn:microsoft.com/office/officeart/2005/8/layout/chevron2"/>
    <dgm:cxn modelId="{AD77B4DA-9AA0-4549-BF91-5A86E87F83C6}" type="presParOf" srcId="{5184910E-2D0E-49B1-A7F0-F749286E7721}" destId="{A7BF8099-31AC-4CFD-AF49-F2B94A4351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CB66C-E06F-4C5A-8C12-CA4568ADEA46}" type="doc">
      <dgm:prSet loTypeId="urn:microsoft.com/office/officeart/2005/8/layout/chevron2" loCatId="list" qsTypeId="urn:microsoft.com/office/officeart/2005/8/quickstyle/simple1" qsCatId="simple" csTypeId="urn:microsoft.com/office/officeart/2005/8/colors/accent6_3" csCatId="accent6" phldr="1"/>
      <dgm:spPr/>
      <dgm:t>
        <a:bodyPr/>
        <a:lstStyle/>
        <a:p>
          <a:endParaRPr lang="pt-BR"/>
        </a:p>
      </dgm:t>
    </dgm:pt>
    <dgm:pt modelId="{61772E5E-2F38-4108-B758-37A22DE8E309}">
      <dgm:prSet phldrT="[Texto]" custT="1"/>
      <dgm:spPr/>
      <dgm:t>
        <a:bodyPr/>
        <a:lstStyle/>
        <a:p>
          <a:r>
            <a:rPr lang="pt-BR" sz="2800" dirty="0">
              <a:latin typeface="Calibri Light" panose="020F0302020204030204" pitchFamily="34" charset="0"/>
            </a:rPr>
            <a:t>1</a:t>
          </a:r>
        </a:p>
      </dgm:t>
    </dgm:pt>
    <dgm:pt modelId="{49912759-B9AC-4645-B8E6-F1E7BAEC6635}" type="parTrans" cxnId="{DA769660-A9E3-43B3-ABFE-F05AF31C70E5}">
      <dgm:prSet/>
      <dgm:spPr/>
      <dgm:t>
        <a:bodyPr/>
        <a:lstStyle/>
        <a:p>
          <a:endParaRPr lang="pt-BR" sz="2800">
            <a:latin typeface="Calibri Light" panose="020F0302020204030204" pitchFamily="34" charset="0"/>
          </a:endParaRPr>
        </a:p>
      </dgm:t>
    </dgm:pt>
    <dgm:pt modelId="{362F38B1-9AE4-4CD0-BCAF-0D8EE0D1D9C1}" type="sibTrans" cxnId="{DA769660-A9E3-43B3-ABFE-F05AF31C70E5}">
      <dgm:prSet/>
      <dgm:spPr/>
      <dgm:t>
        <a:bodyPr/>
        <a:lstStyle/>
        <a:p>
          <a:endParaRPr lang="pt-BR" sz="2800">
            <a:latin typeface="Calibri Light" panose="020F0302020204030204" pitchFamily="34" charset="0"/>
          </a:endParaRPr>
        </a:p>
      </dgm:t>
    </dgm:pt>
    <dgm:pt modelId="{AD986D85-2687-4849-B040-89A770F59233}">
      <dgm:prSet phldrT="[Texto]" custT="1"/>
      <dgm:spPr/>
      <dgm:t>
        <a:bodyPr/>
        <a:lstStyle/>
        <a:p>
          <a:r>
            <a:rPr lang="pt-BR" sz="2800" dirty="0">
              <a:latin typeface="Calibri Light" panose="020F0302020204030204" pitchFamily="34" charset="0"/>
            </a:rPr>
            <a:t>Espaço da regulação está associado às falhas de mercado...</a:t>
          </a:r>
        </a:p>
      </dgm:t>
    </dgm:pt>
    <dgm:pt modelId="{30EFB07E-7CD5-4B1F-AF87-A20B2CBFF92C}" type="parTrans" cxnId="{CA3B89CA-064C-4A56-B9EA-0A32D4BDD1ED}">
      <dgm:prSet/>
      <dgm:spPr/>
      <dgm:t>
        <a:bodyPr/>
        <a:lstStyle/>
        <a:p>
          <a:endParaRPr lang="pt-BR" sz="2800">
            <a:latin typeface="Calibri Light" panose="020F0302020204030204" pitchFamily="34" charset="0"/>
          </a:endParaRPr>
        </a:p>
      </dgm:t>
    </dgm:pt>
    <dgm:pt modelId="{807AAADA-9AEC-49EB-8FA5-F3F9F67E9B0C}" type="sibTrans" cxnId="{CA3B89CA-064C-4A56-B9EA-0A32D4BDD1ED}">
      <dgm:prSet/>
      <dgm:spPr/>
      <dgm:t>
        <a:bodyPr/>
        <a:lstStyle/>
        <a:p>
          <a:endParaRPr lang="pt-BR" sz="2800">
            <a:latin typeface="Calibri Light" panose="020F0302020204030204" pitchFamily="34" charset="0"/>
          </a:endParaRPr>
        </a:p>
      </dgm:t>
    </dgm:pt>
    <dgm:pt modelId="{1AB7D98C-2F1A-4A42-B963-EB027B73E549}">
      <dgm:prSet phldrT="[Texto]" custT="1"/>
      <dgm:spPr/>
      <dgm:t>
        <a:bodyPr/>
        <a:lstStyle/>
        <a:p>
          <a:r>
            <a:rPr lang="pt-BR" sz="2800" dirty="0">
              <a:latin typeface="Calibri Light" panose="020F0302020204030204" pitchFamily="34" charset="0"/>
            </a:rPr>
            <a:t>2</a:t>
          </a:r>
        </a:p>
      </dgm:t>
    </dgm:pt>
    <dgm:pt modelId="{4BCEC4FE-7276-4BB8-B2B4-27750FD31B8F}" type="parTrans" cxnId="{37C3F98A-0286-4642-A4CB-0F582D237ADF}">
      <dgm:prSet/>
      <dgm:spPr/>
      <dgm:t>
        <a:bodyPr/>
        <a:lstStyle/>
        <a:p>
          <a:endParaRPr lang="pt-BR" sz="2800">
            <a:latin typeface="Calibri Light" panose="020F0302020204030204" pitchFamily="34" charset="0"/>
          </a:endParaRPr>
        </a:p>
      </dgm:t>
    </dgm:pt>
    <dgm:pt modelId="{5EC83D8C-D131-4076-9567-868145A5B35E}" type="sibTrans" cxnId="{37C3F98A-0286-4642-A4CB-0F582D237ADF}">
      <dgm:prSet/>
      <dgm:spPr/>
      <dgm:t>
        <a:bodyPr/>
        <a:lstStyle/>
        <a:p>
          <a:endParaRPr lang="pt-BR" sz="2800">
            <a:latin typeface="Calibri Light" panose="020F0302020204030204" pitchFamily="34" charset="0"/>
          </a:endParaRPr>
        </a:p>
      </dgm:t>
    </dgm:pt>
    <dgm:pt modelId="{0780BAA0-688E-4747-87DF-78EB1432ACCE}">
      <dgm:prSet phldrT="[Texto]" custT="1"/>
      <dgm:spPr/>
      <dgm:t>
        <a:bodyPr/>
        <a:lstStyle/>
        <a:p>
          <a:r>
            <a:rPr lang="pt-BR" sz="2800" dirty="0">
              <a:latin typeface="Calibri Light" panose="020F0302020204030204" pitchFamily="34" charset="0"/>
            </a:rPr>
            <a:t>Retomada da economia exige salto no processo de fortalecimento institucional das agências reguladoras...</a:t>
          </a:r>
        </a:p>
      </dgm:t>
    </dgm:pt>
    <dgm:pt modelId="{757756B3-6574-45C2-9C63-2E43D05FB93F}" type="parTrans" cxnId="{4C316B17-F8F4-4D76-9B84-6EC84F2BD3D0}">
      <dgm:prSet/>
      <dgm:spPr/>
      <dgm:t>
        <a:bodyPr/>
        <a:lstStyle/>
        <a:p>
          <a:endParaRPr lang="pt-BR" sz="2800">
            <a:latin typeface="Calibri Light" panose="020F0302020204030204" pitchFamily="34" charset="0"/>
          </a:endParaRPr>
        </a:p>
      </dgm:t>
    </dgm:pt>
    <dgm:pt modelId="{B7EE80A6-1B04-49A0-9DED-940A664EEF64}" type="sibTrans" cxnId="{4C316B17-F8F4-4D76-9B84-6EC84F2BD3D0}">
      <dgm:prSet/>
      <dgm:spPr/>
      <dgm:t>
        <a:bodyPr/>
        <a:lstStyle/>
        <a:p>
          <a:endParaRPr lang="pt-BR" sz="2800">
            <a:latin typeface="Calibri Light" panose="020F0302020204030204" pitchFamily="34" charset="0"/>
          </a:endParaRPr>
        </a:p>
      </dgm:t>
    </dgm:pt>
    <dgm:pt modelId="{1C545A7A-4AE4-492E-B18D-9167C4CC0DAB}">
      <dgm:prSet phldrT="[Texto]" custT="1"/>
      <dgm:spPr/>
      <dgm:t>
        <a:bodyPr/>
        <a:lstStyle/>
        <a:p>
          <a:r>
            <a:rPr lang="pt-BR" sz="2800" dirty="0">
              <a:latin typeface="Calibri Light" panose="020F0302020204030204" pitchFamily="34" charset="0"/>
            </a:rPr>
            <a:t>3</a:t>
          </a:r>
        </a:p>
      </dgm:t>
    </dgm:pt>
    <dgm:pt modelId="{34BA90CF-E126-441E-B558-87E09B8314D3}" type="parTrans" cxnId="{CA2CC2EE-68AA-423D-A8AA-6CEFD894090F}">
      <dgm:prSet/>
      <dgm:spPr/>
      <dgm:t>
        <a:bodyPr/>
        <a:lstStyle/>
        <a:p>
          <a:endParaRPr lang="pt-BR" sz="2800">
            <a:latin typeface="Calibri Light" panose="020F0302020204030204" pitchFamily="34" charset="0"/>
          </a:endParaRPr>
        </a:p>
      </dgm:t>
    </dgm:pt>
    <dgm:pt modelId="{A2FD19DD-8E53-4683-AA69-5B8459CFE26C}" type="sibTrans" cxnId="{CA2CC2EE-68AA-423D-A8AA-6CEFD894090F}">
      <dgm:prSet/>
      <dgm:spPr/>
      <dgm:t>
        <a:bodyPr/>
        <a:lstStyle/>
        <a:p>
          <a:endParaRPr lang="pt-BR" sz="2800">
            <a:latin typeface="Calibri Light" panose="020F0302020204030204" pitchFamily="34" charset="0"/>
          </a:endParaRPr>
        </a:p>
      </dgm:t>
    </dgm:pt>
    <dgm:pt modelId="{BAC1920C-8F96-4B94-96F9-453407658C93}">
      <dgm:prSet phldrT="[Texto]" custT="1"/>
      <dgm:spPr/>
      <dgm:t>
        <a:bodyPr/>
        <a:lstStyle/>
        <a:p>
          <a:r>
            <a:rPr lang="pt-BR" sz="2800" dirty="0">
              <a:latin typeface="Calibri Light" panose="020F0302020204030204" pitchFamily="34" charset="0"/>
            </a:rPr>
            <a:t>Ação minimalista e pró-concorrencial é fundamental na diminuição da </a:t>
          </a:r>
          <a:r>
            <a:rPr lang="pt-BR" sz="2800" dirty="0" err="1">
              <a:latin typeface="Calibri Light" panose="020F0302020204030204" pitchFamily="34" charset="0"/>
            </a:rPr>
            <a:t>judicialização</a:t>
          </a:r>
          <a:r>
            <a:rPr lang="pt-BR" sz="2800" dirty="0">
              <a:latin typeface="Calibri Light" panose="020F0302020204030204" pitchFamily="34" charset="0"/>
            </a:rPr>
            <a:t> dos conflitos...</a:t>
          </a:r>
        </a:p>
      </dgm:t>
    </dgm:pt>
    <dgm:pt modelId="{293E3618-6C88-46E0-8118-3388FE4B039B}" type="parTrans" cxnId="{8876DDB8-E841-4639-AAC2-2AEF9E52D92A}">
      <dgm:prSet/>
      <dgm:spPr/>
      <dgm:t>
        <a:bodyPr/>
        <a:lstStyle/>
        <a:p>
          <a:endParaRPr lang="pt-BR" sz="2800">
            <a:latin typeface="Calibri Light" panose="020F0302020204030204" pitchFamily="34" charset="0"/>
          </a:endParaRPr>
        </a:p>
      </dgm:t>
    </dgm:pt>
    <dgm:pt modelId="{B1282C91-3C84-4103-93A0-8CFDD6079FFA}" type="sibTrans" cxnId="{8876DDB8-E841-4639-AAC2-2AEF9E52D92A}">
      <dgm:prSet/>
      <dgm:spPr/>
      <dgm:t>
        <a:bodyPr/>
        <a:lstStyle/>
        <a:p>
          <a:endParaRPr lang="pt-BR" sz="2800">
            <a:latin typeface="Calibri Light" panose="020F0302020204030204" pitchFamily="34" charset="0"/>
          </a:endParaRPr>
        </a:p>
      </dgm:t>
    </dgm:pt>
    <dgm:pt modelId="{D0E70631-B979-4549-BAF5-D0CCC46D809F}" type="pres">
      <dgm:prSet presAssocID="{FE6CB66C-E06F-4C5A-8C12-CA4568ADEA46}" presName="linearFlow" presStyleCnt="0">
        <dgm:presLayoutVars>
          <dgm:dir/>
          <dgm:animLvl val="lvl"/>
          <dgm:resizeHandles val="exact"/>
        </dgm:presLayoutVars>
      </dgm:prSet>
      <dgm:spPr/>
    </dgm:pt>
    <dgm:pt modelId="{EF1D6945-4233-47ED-80B5-9AB233CA5A93}" type="pres">
      <dgm:prSet presAssocID="{61772E5E-2F38-4108-B758-37A22DE8E309}" presName="composite" presStyleCnt="0"/>
      <dgm:spPr/>
    </dgm:pt>
    <dgm:pt modelId="{BF87B1C8-35FF-4C49-BD42-F799744799CA}" type="pres">
      <dgm:prSet presAssocID="{61772E5E-2F38-4108-B758-37A22DE8E309}" presName="parentText" presStyleLbl="alignNode1" presStyleIdx="0" presStyleCnt="3">
        <dgm:presLayoutVars>
          <dgm:chMax val="1"/>
          <dgm:bulletEnabled val="1"/>
        </dgm:presLayoutVars>
      </dgm:prSet>
      <dgm:spPr/>
    </dgm:pt>
    <dgm:pt modelId="{C9402140-A17A-4A96-83C6-957CFB8F5956}" type="pres">
      <dgm:prSet presAssocID="{61772E5E-2F38-4108-B758-37A22DE8E309}" presName="descendantText" presStyleLbl="alignAcc1" presStyleIdx="0" presStyleCnt="3">
        <dgm:presLayoutVars>
          <dgm:bulletEnabled val="1"/>
        </dgm:presLayoutVars>
      </dgm:prSet>
      <dgm:spPr/>
    </dgm:pt>
    <dgm:pt modelId="{2EE60139-F5A2-4880-B21C-E70A59C52655}" type="pres">
      <dgm:prSet presAssocID="{362F38B1-9AE4-4CD0-BCAF-0D8EE0D1D9C1}" presName="sp" presStyleCnt="0"/>
      <dgm:spPr/>
    </dgm:pt>
    <dgm:pt modelId="{0ACCF713-0102-43DD-9353-FFE0EA29AA83}" type="pres">
      <dgm:prSet presAssocID="{1AB7D98C-2F1A-4A42-B963-EB027B73E549}" presName="composite" presStyleCnt="0"/>
      <dgm:spPr/>
    </dgm:pt>
    <dgm:pt modelId="{B44AEC6D-CA11-4B6A-8826-542DBA8A161F}" type="pres">
      <dgm:prSet presAssocID="{1AB7D98C-2F1A-4A42-B963-EB027B73E549}" presName="parentText" presStyleLbl="alignNode1" presStyleIdx="1" presStyleCnt="3">
        <dgm:presLayoutVars>
          <dgm:chMax val="1"/>
          <dgm:bulletEnabled val="1"/>
        </dgm:presLayoutVars>
      </dgm:prSet>
      <dgm:spPr/>
    </dgm:pt>
    <dgm:pt modelId="{C164A316-836D-4027-A88E-26B9304321B1}" type="pres">
      <dgm:prSet presAssocID="{1AB7D98C-2F1A-4A42-B963-EB027B73E549}" presName="descendantText" presStyleLbl="alignAcc1" presStyleIdx="1" presStyleCnt="3">
        <dgm:presLayoutVars>
          <dgm:bulletEnabled val="1"/>
        </dgm:presLayoutVars>
      </dgm:prSet>
      <dgm:spPr/>
    </dgm:pt>
    <dgm:pt modelId="{1D849C92-EF95-497B-9297-72432298628C}" type="pres">
      <dgm:prSet presAssocID="{5EC83D8C-D131-4076-9567-868145A5B35E}" presName="sp" presStyleCnt="0"/>
      <dgm:spPr/>
    </dgm:pt>
    <dgm:pt modelId="{5184910E-2D0E-49B1-A7F0-F749286E7721}" type="pres">
      <dgm:prSet presAssocID="{1C545A7A-4AE4-492E-B18D-9167C4CC0DAB}" presName="composite" presStyleCnt="0"/>
      <dgm:spPr/>
    </dgm:pt>
    <dgm:pt modelId="{D9B0F26A-8420-4DFD-8D6A-96D5F967C470}" type="pres">
      <dgm:prSet presAssocID="{1C545A7A-4AE4-492E-B18D-9167C4CC0DAB}" presName="parentText" presStyleLbl="alignNode1" presStyleIdx="2" presStyleCnt="3">
        <dgm:presLayoutVars>
          <dgm:chMax val="1"/>
          <dgm:bulletEnabled val="1"/>
        </dgm:presLayoutVars>
      </dgm:prSet>
      <dgm:spPr/>
    </dgm:pt>
    <dgm:pt modelId="{A7BF8099-31AC-4CFD-AF49-F2B94A4351EB}" type="pres">
      <dgm:prSet presAssocID="{1C545A7A-4AE4-492E-B18D-9167C4CC0DAB}" presName="descendantText" presStyleLbl="alignAcc1" presStyleIdx="2" presStyleCnt="3">
        <dgm:presLayoutVars>
          <dgm:bulletEnabled val="1"/>
        </dgm:presLayoutVars>
      </dgm:prSet>
      <dgm:spPr/>
    </dgm:pt>
  </dgm:ptLst>
  <dgm:cxnLst>
    <dgm:cxn modelId="{CA2CC2EE-68AA-423D-A8AA-6CEFD894090F}" srcId="{FE6CB66C-E06F-4C5A-8C12-CA4568ADEA46}" destId="{1C545A7A-4AE4-492E-B18D-9167C4CC0DAB}" srcOrd="2" destOrd="0" parTransId="{34BA90CF-E126-441E-B558-87E09B8314D3}" sibTransId="{A2FD19DD-8E53-4683-AA69-5B8459CFE26C}"/>
    <dgm:cxn modelId="{CA3B89CA-064C-4A56-B9EA-0A32D4BDD1ED}" srcId="{61772E5E-2F38-4108-B758-37A22DE8E309}" destId="{AD986D85-2687-4849-B040-89A770F59233}" srcOrd="0" destOrd="0" parTransId="{30EFB07E-7CD5-4B1F-AF87-A20B2CBFF92C}" sibTransId="{807AAADA-9AEC-49EB-8FA5-F3F9F67E9B0C}"/>
    <dgm:cxn modelId="{490CB204-D953-4F59-8450-D15836D257FE}" type="presOf" srcId="{61772E5E-2F38-4108-B758-37A22DE8E309}" destId="{BF87B1C8-35FF-4C49-BD42-F799744799CA}" srcOrd="0" destOrd="0" presId="urn:microsoft.com/office/officeart/2005/8/layout/chevron2"/>
    <dgm:cxn modelId="{DE7CBD53-E76E-4C38-8CF8-847DB5C4491D}" type="presOf" srcId="{0780BAA0-688E-4747-87DF-78EB1432ACCE}" destId="{C164A316-836D-4027-A88E-26B9304321B1}" srcOrd="0" destOrd="0" presId="urn:microsoft.com/office/officeart/2005/8/layout/chevron2"/>
    <dgm:cxn modelId="{37C3F98A-0286-4642-A4CB-0F582D237ADF}" srcId="{FE6CB66C-E06F-4C5A-8C12-CA4568ADEA46}" destId="{1AB7D98C-2F1A-4A42-B963-EB027B73E549}" srcOrd="1" destOrd="0" parTransId="{4BCEC4FE-7276-4BB8-B2B4-27750FD31B8F}" sibTransId="{5EC83D8C-D131-4076-9567-868145A5B35E}"/>
    <dgm:cxn modelId="{62C9DB10-29EE-49F4-BB3B-FADFAF296316}" type="presOf" srcId="{1AB7D98C-2F1A-4A42-B963-EB027B73E549}" destId="{B44AEC6D-CA11-4B6A-8826-542DBA8A161F}" srcOrd="0" destOrd="0" presId="urn:microsoft.com/office/officeart/2005/8/layout/chevron2"/>
    <dgm:cxn modelId="{DA769660-A9E3-43B3-ABFE-F05AF31C70E5}" srcId="{FE6CB66C-E06F-4C5A-8C12-CA4568ADEA46}" destId="{61772E5E-2F38-4108-B758-37A22DE8E309}" srcOrd="0" destOrd="0" parTransId="{49912759-B9AC-4645-B8E6-F1E7BAEC6635}" sibTransId="{362F38B1-9AE4-4CD0-BCAF-0D8EE0D1D9C1}"/>
    <dgm:cxn modelId="{8876DDB8-E841-4639-AAC2-2AEF9E52D92A}" srcId="{1C545A7A-4AE4-492E-B18D-9167C4CC0DAB}" destId="{BAC1920C-8F96-4B94-96F9-453407658C93}" srcOrd="0" destOrd="0" parTransId="{293E3618-6C88-46E0-8118-3388FE4B039B}" sibTransId="{B1282C91-3C84-4103-93A0-8CFDD6079FFA}"/>
    <dgm:cxn modelId="{FB59B599-9906-4F4C-B0D8-27479FB69F6F}" type="presOf" srcId="{BAC1920C-8F96-4B94-96F9-453407658C93}" destId="{A7BF8099-31AC-4CFD-AF49-F2B94A4351EB}" srcOrd="0" destOrd="0" presId="urn:microsoft.com/office/officeart/2005/8/layout/chevron2"/>
    <dgm:cxn modelId="{5BC1F357-461D-40D2-960E-E6589CC926CA}" type="presOf" srcId="{AD986D85-2687-4849-B040-89A770F59233}" destId="{C9402140-A17A-4A96-83C6-957CFB8F5956}" srcOrd="0" destOrd="0" presId="urn:microsoft.com/office/officeart/2005/8/layout/chevron2"/>
    <dgm:cxn modelId="{F5C53B53-7EC2-45AD-84E1-D118DE714CF3}" type="presOf" srcId="{FE6CB66C-E06F-4C5A-8C12-CA4568ADEA46}" destId="{D0E70631-B979-4549-BAF5-D0CCC46D809F}" srcOrd="0" destOrd="0" presId="urn:microsoft.com/office/officeart/2005/8/layout/chevron2"/>
    <dgm:cxn modelId="{4C316B17-F8F4-4D76-9B84-6EC84F2BD3D0}" srcId="{1AB7D98C-2F1A-4A42-B963-EB027B73E549}" destId="{0780BAA0-688E-4747-87DF-78EB1432ACCE}" srcOrd="0" destOrd="0" parTransId="{757756B3-6574-45C2-9C63-2E43D05FB93F}" sibTransId="{B7EE80A6-1B04-49A0-9DED-940A664EEF64}"/>
    <dgm:cxn modelId="{5AB370B8-2B34-48E8-A496-4AF22363A5C1}" type="presOf" srcId="{1C545A7A-4AE4-492E-B18D-9167C4CC0DAB}" destId="{D9B0F26A-8420-4DFD-8D6A-96D5F967C470}" srcOrd="0" destOrd="0" presId="urn:microsoft.com/office/officeart/2005/8/layout/chevron2"/>
    <dgm:cxn modelId="{EF6CB01E-66FF-497F-BEAB-19B42AA21032}" type="presParOf" srcId="{D0E70631-B979-4549-BAF5-D0CCC46D809F}" destId="{EF1D6945-4233-47ED-80B5-9AB233CA5A93}" srcOrd="0" destOrd="0" presId="urn:microsoft.com/office/officeart/2005/8/layout/chevron2"/>
    <dgm:cxn modelId="{381F735B-8F86-4A63-84C0-9A64CE596001}" type="presParOf" srcId="{EF1D6945-4233-47ED-80B5-9AB233CA5A93}" destId="{BF87B1C8-35FF-4C49-BD42-F799744799CA}" srcOrd="0" destOrd="0" presId="urn:microsoft.com/office/officeart/2005/8/layout/chevron2"/>
    <dgm:cxn modelId="{1473263A-CB8A-43F5-B5EC-9358B97BB49F}" type="presParOf" srcId="{EF1D6945-4233-47ED-80B5-9AB233CA5A93}" destId="{C9402140-A17A-4A96-83C6-957CFB8F5956}" srcOrd="1" destOrd="0" presId="urn:microsoft.com/office/officeart/2005/8/layout/chevron2"/>
    <dgm:cxn modelId="{69E1FF28-CC59-49BF-B845-914C90D2EDAC}" type="presParOf" srcId="{D0E70631-B979-4549-BAF5-D0CCC46D809F}" destId="{2EE60139-F5A2-4880-B21C-E70A59C52655}" srcOrd="1" destOrd="0" presId="urn:microsoft.com/office/officeart/2005/8/layout/chevron2"/>
    <dgm:cxn modelId="{5F1B1209-4A70-45D5-9407-F1BBE4FA223A}" type="presParOf" srcId="{D0E70631-B979-4549-BAF5-D0CCC46D809F}" destId="{0ACCF713-0102-43DD-9353-FFE0EA29AA83}" srcOrd="2" destOrd="0" presId="urn:microsoft.com/office/officeart/2005/8/layout/chevron2"/>
    <dgm:cxn modelId="{81E61D68-0AEA-4FA2-90AE-41BBA0CB7365}" type="presParOf" srcId="{0ACCF713-0102-43DD-9353-FFE0EA29AA83}" destId="{B44AEC6D-CA11-4B6A-8826-542DBA8A161F}" srcOrd="0" destOrd="0" presId="urn:microsoft.com/office/officeart/2005/8/layout/chevron2"/>
    <dgm:cxn modelId="{B34131AF-0125-4D8E-B389-9D4DE1A8EA5E}" type="presParOf" srcId="{0ACCF713-0102-43DD-9353-FFE0EA29AA83}" destId="{C164A316-836D-4027-A88E-26B9304321B1}" srcOrd="1" destOrd="0" presId="urn:microsoft.com/office/officeart/2005/8/layout/chevron2"/>
    <dgm:cxn modelId="{65E29C4D-9452-46AC-A004-D9D34AA6A094}" type="presParOf" srcId="{D0E70631-B979-4549-BAF5-D0CCC46D809F}" destId="{1D849C92-EF95-497B-9297-72432298628C}" srcOrd="3" destOrd="0" presId="urn:microsoft.com/office/officeart/2005/8/layout/chevron2"/>
    <dgm:cxn modelId="{177AFF4C-4285-4CBA-A20A-C37A82DF0BB7}" type="presParOf" srcId="{D0E70631-B979-4549-BAF5-D0CCC46D809F}" destId="{5184910E-2D0E-49B1-A7F0-F749286E7721}" srcOrd="4" destOrd="0" presId="urn:microsoft.com/office/officeart/2005/8/layout/chevron2"/>
    <dgm:cxn modelId="{BF28A450-ABCE-4C59-A9F6-E828F377D79D}" type="presParOf" srcId="{5184910E-2D0E-49B1-A7F0-F749286E7721}" destId="{D9B0F26A-8420-4DFD-8D6A-96D5F967C470}" srcOrd="0" destOrd="0" presId="urn:microsoft.com/office/officeart/2005/8/layout/chevron2"/>
    <dgm:cxn modelId="{1DDCE36F-20BC-48D0-81E1-4B336094E4E3}" type="presParOf" srcId="{5184910E-2D0E-49B1-A7F0-F749286E7721}" destId="{A7BF8099-31AC-4CFD-AF49-F2B94A4351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21836C-0C96-4F05-A9C0-0622A124CD8D}" type="doc">
      <dgm:prSet loTypeId="urn:microsoft.com/office/officeart/2005/8/layout/vList5" loCatId="list" qsTypeId="urn:microsoft.com/office/officeart/2005/8/quickstyle/simple1" qsCatId="simple" csTypeId="urn:microsoft.com/office/officeart/2005/8/colors/accent6_1" csCatId="accent6" phldr="1"/>
      <dgm:spPr/>
      <dgm:t>
        <a:bodyPr/>
        <a:lstStyle/>
        <a:p>
          <a:endParaRPr lang="pt-BR"/>
        </a:p>
      </dgm:t>
    </dgm:pt>
    <dgm:pt modelId="{D5AF703C-A631-4B68-A53C-A0864863E4D3}">
      <dgm:prSet phldrT="[Texto]"/>
      <dgm:spPr/>
      <dgm:t>
        <a:bodyPr/>
        <a:lstStyle/>
        <a:p>
          <a:r>
            <a:rPr lang="pt-BR" b="1"/>
            <a:t>Institucional</a:t>
          </a:r>
          <a:endParaRPr lang="pt-BR" dirty="0"/>
        </a:p>
      </dgm:t>
    </dgm:pt>
    <dgm:pt modelId="{2B7CEB54-880F-4B26-987B-45E222BC6CE1}" type="parTrans" cxnId="{E02B7DF9-5A6F-410B-978A-13E666A409F4}">
      <dgm:prSet/>
      <dgm:spPr/>
      <dgm:t>
        <a:bodyPr/>
        <a:lstStyle/>
        <a:p>
          <a:endParaRPr lang="pt-BR"/>
        </a:p>
      </dgm:t>
    </dgm:pt>
    <dgm:pt modelId="{21C38972-1B3B-448D-96DC-23BC76FEB900}" type="sibTrans" cxnId="{E02B7DF9-5A6F-410B-978A-13E666A409F4}">
      <dgm:prSet/>
      <dgm:spPr/>
      <dgm:t>
        <a:bodyPr/>
        <a:lstStyle/>
        <a:p>
          <a:endParaRPr lang="pt-BR"/>
        </a:p>
      </dgm:t>
    </dgm:pt>
    <dgm:pt modelId="{B38FB028-A75E-472C-B44B-8E8B646A1209}">
      <dgm:prSet phldrT="[Texto]" custT="1"/>
      <dgm:spPr/>
      <dgm:t>
        <a:bodyPr/>
        <a:lstStyle/>
        <a:p>
          <a:r>
            <a:rPr lang="pt-BR" sz="1600" dirty="0"/>
            <a:t>Promoção da cultura da concorrência e de uma regulação minimalista e pro-concorrencial</a:t>
          </a:r>
        </a:p>
      </dgm:t>
    </dgm:pt>
    <dgm:pt modelId="{2C73B4D7-5B56-44BD-AC27-4F0FAE946AD7}" type="parTrans" cxnId="{6E361587-7946-4005-BB4E-3E94F25E30A0}">
      <dgm:prSet/>
      <dgm:spPr/>
      <dgm:t>
        <a:bodyPr/>
        <a:lstStyle/>
        <a:p>
          <a:endParaRPr lang="pt-BR"/>
        </a:p>
      </dgm:t>
    </dgm:pt>
    <dgm:pt modelId="{2A247C24-66C7-4808-A690-AAFCCB1934E8}" type="sibTrans" cxnId="{6E361587-7946-4005-BB4E-3E94F25E30A0}">
      <dgm:prSet/>
      <dgm:spPr/>
      <dgm:t>
        <a:bodyPr/>
        <a:lstStyle/>
        <a:p>
          <a:endParaRPr lang="pt-BR"/>
        </a:p>
      </dgm:t>
    </dgm:pt>
    <dgm:pt modelId="{F203DBE5-70F2-4FFC-9463-C8DF1A73814B}">
      <dgm:prSet phldrT="[Texto]" custT="1"/>
      <dgm:spPr/>
      <dgm:t>
        <a:bodyPr/>
        <a:lstStyle/>
        <a:p>
          <a:r>
            <a:rPr lang="pt-BR" sz="1400" dirty="0"/>
            <a:t>Procuradoria Federal Especializada junto às agências reguladoras para agir com celeridade na condenação de litigância de má-fé </a:t>
          </a:r>
        </a:p>
      </dgm:t>
    </dgm:pt>
    <dgm:pt modelId="{3ED2CB38-7596-4A72-B23B-087CAC1B2706}" type="parTrans" cxnId="{AB9D3160-9406-4925-A9BF-8C12708E0517}">
      <dgm:prSet/>
      <dgm:spPr/>
      <dgm:t>
        <a:bodyPr/>
        <a:lstStyle/>
        <a:p>
          <a:endParaRPr lang="pt-BR"/>
        </a:p>
      </dgm:t>
    </dgm:pt>
    <dgm:pt modelId="{39777123-9793-47F2-984D-7C2DFACCFC98}" type="sibTrans" cxnId="{AB9D3160-9406-4925-A9BF-8C12708E0517}">
      <dgm:prSet/>
      <dgm:spPr/>
      <dgm:t>
        <a:bodyPr/>
        <a:lstStyle/>
        <a:p>
          <a:endParaRPr lang="pt-BR"/>
        </a:p>
      </dgm:t>
    </dgm:pt>
    <dgm:pt modelId="{718E0DDF-B2D7-4F42-8485-9B5B75345FCA}">
      <dgm:prSet phldrT="[Texto]"/>
      <dgm:spPr/>
      <dgm:t>
        <a:bodyPr/>
        <a:lstStyle/>
        <a:p>
          <a:r>
            <a:rPr lang="pt-BR" b="1"/>
            <a:t>Administrativa</a:t>
          </a:r>
          <a:endParaRPr lang="pt-BR" dirty="0"/>
        </a:p>
      </dgm:t>
    </dgm:pt>
    <dgm:pt modelId="{B44A3D43-CF81-4784-ABBE-3540889DEF68}" type="parTrans" cxnId="{F77CBFCB-3FA9-47B1-A7A2-96ECF9689802}">
      <dgm:prSet/>
      <dgm:spPr/>
      <dgm:t>
        <a:bodyPr/>
        <a:lstStyle/>
        <a:p>
          <a:endParaRPr lang="pt-BR"/>
        </a:p>
      </dgm:t>
    </dgm:pt>
    <dgm:pt modelId="{EBA6B645-307E-4652-AF6B-CBACA98A5EF6}" type="sibTrans" cxnId="{F77CBFCB-3FA9-47B1-A7A2-96ECF9689802}">
      <dgm:prSet/>
      <dgm:spPr/>
      <dgm:t>
        <a:bodyPr/>
        <a:lstStyle/>
        <a:p>
          <a:endParaRPr lang="pt-BR"/>
        </a:p>
      </dgm:t>
    </dgm:pt>
    <dgm:pt modelId="{C1BEE042-5045-4CB5-B227-765449D9B936}">
      <dgm:prSet phldrT="[Texto]" custT="1"/>
      <dgm:spPr/>
      <dgm:t>
        <a:bodyPr/>
        <a:lstStyle/>
        <a:p>
          <a:r>
            <a:rPr lang="pt-BR" sz="1600" dirty="0"/>
            <a:t>Instauração de inquéritos ou processos administrativos ante a verificação de indícios de </a:t>
          </a:r>
          <a:r>
            <a:rPr lang="pt-BR" sz="1600" i="1" dirty="0" err="1"/>
            <a:t>sham</a:t>
          </a:r>
          <a:r>
            <a:rPr lang="pt-BR" sz="1600" i="1" dirty="0"/>
            <a:t> </a:t>
          </a:r>
          <a:r>
            <a:rPr lang="pt-BR" sz="1600" i="1" dirty="0" err="1"/>
            <a:t>litigation</a:t>
          </a:r>
          <a:r>
            <a:rPr lang="pt-BR" sz="1600" i="1" dirty="0"/>
            <a:t> </a:t>
          </a:r>
          <a:r>
            <a:rPr lang="pt-BR" sz="1600" dirty="0"/>
            <a:t>nas ações judiciais</a:t>
          </a:r>
        </a:p>
      </dgm:t>
    </dgm:pt>
    <dgm:pt modelId="{AF0DC5E4-FAFF-43B4-836D-603E5F0B8773}" type="parTrans" cxnId="{FEFFEBCE-3F8C-45A7-A0DC-5A0BD12FFC26}">
      <dgm:prSet/>
      <dgm:spPr/>
      <dgm:t>
        <a:bodyPr/>
        <a:lstStyle/>
        <a:p>
          <a:endParaRPr lang="pt-BR"/>
        </a:p>
      </dgm:t>
    </dgm:pt>
    <dgm:pt modelId="{FD06D42C-D617-4CF9-9ECF-13FF6CEC572A}" type="sibTrans" cxnId="{FEFFEBCE-3F8C-45A7-A0DC-5A0BD12FFC26}">
      <dgm:prSet/>
      <dgm:spPr/>
      <dgm:t>
        <a:bodyPr/>
        <a:lstStyle/>
        <a:p>
          <a:endParaRPr lang="pt-BR"/>
        </a:p>
      </dgm:t>
    </dgm:pt>
    <dgm:pt modelId="{0BED1A36-23B9-47F7-B9D7-42C0B1796A48}">
      <dgm:prSet phldrT="[Texto]"/>
      <dgm:spPr/>
      <dgm:t>
        <a:bodyPr/>
        <a:lstStyle/>
        <a:p>
          <a:r>
            <a:rPr lang="pt-BR" b="1" dirty="0"/>
            <a:t>Judicial</a:t>
          </a:r>
        </a:p>
      </dgm:t>
    </dgm:pt>
    <dgm:pt modelId="{F67696DA-96FF-43F9-A5F4-98511770A498}" type="sibTrans" cxnId="{21B87021-2B94-4483-8527-1F699E7DB350}">
      <dgm:prSet/>
      <dgm:spPr/>
      <dgm:t>
        <a:bodyPr/>
        <a:lstStyle/>
        <a:p>
          <a:endParaRPr lang="pt-BR"/>
        </a:p>
      </dgm:t>
    </dgm:pt>
    <dgm:pt modelId="{C541EAC6-F382-489A-BB53-7D71EA533F3B}" type="parTrans" cxnId="{21B87021-2B94-4483-8527-1F699E7DB350}">
      <dgm:prSet/>
      <dgm:spPr/>
      <dgm:t>
        <a:bodyPr/>
        <a:lstStyle/>
        <a:p>
          <a:endParaRPr lang="pt-BR"/>
        </a:p>
      </dgm:t>
    </dgm:pt>
    <dgm:pt modelId="{7791E235-3C1E-4FBF-86B1-08198254E46E}">
      <dgm:prSet phldrT="[Texto]" custT="1"/>
      <dgm:spPr/>
      <dgm:t>
        <a:bodyPr/>
        <a:lstStyle/>
        <a:p>
          <a:r>
            <a:rPr lang="pt-BR" sz="1600" dirty="0"/>
            <a:t>Promoção de encontros como este de diálogo entre reguladores e Judiciário </a:t>
          </a:r>
        </a:p>
      </dgm:t>
    </dgm:pt>
    <dgm:pt modelId="{44D2FA9C-8A02-40C8-9C5F-EFB452ADD74C}" type="parTrans" cxnId="{CEB1BA61-68E1-4AEA-A2D8-F2C89584D4E6}">
      <dgm:prSet/>
      <dgm:spPr/>
      <dgm:t>
        <a:bodyPr/>
        <a:lstStyle/>
        <a:p>
          <a:endParaRPr lang="pt-BR"/>
        </a:p>
      </dgm:t>
    </dgm:pt>
    <dgm:pt modelId="{B985D4D6-E5A0-4E32-A160-9386095E8EA7}" type="sibTrans" cxnId="{CEB1BA61-68E1-4AEA-A2D8-F2C89584D4E6}">
      <dgm:prSet/>
      <dgm:spPr/>
      <dgm:t>
        <a:bodyPr/>
        <a:lstStyle/>
        <a:p>
          <a:endParaRPr lang="pt-BR"/>
        </a:p>
      </dgm:t>
    </dgm:pt>
    <dgm:pt modelId="{BB4D292F-49EB-4F08-BF71-9F304812AC1A}" type="pres">
      <dgm:prSet presAssocID="{E021836C-0C96-4F05-A9C0-0622A124CD8D}" presName="Name0" presStyleCnt="0">
        <dgm:presLayoutVars>
          <dgm:dir/>
          <dgm:animLvl val="lvl"/>
          <dgm:resizeHandles val="exact"/>
        </dgm:presLayoutVars>
      </dgm:prSet>
      <dgm:spPr/>
    </dgm:pt>
    <dgm:pt modelId="{D166A283-80D0-4793-9089-F06FCADBAF69}" type="pres">
      <dgm:prSet presAssocID="{D5AF703C-A631-4B68-A53C-A0864863E4D3}" presName="linNode" presStyleCnt="0"/>
      <dgm:spPr/>
    </dgm:pt>
    <dgm:pt modelId="{DA6E3CAD-8200-43E7-95F6-444AAECE0E6F}" type="pres">
      <dgm:prSet presAssocID="{D5AF703C-A631-4B68-A53C-A0864863E4D3}" presName="parentText" presStyleLbl="node1" presStyleIdx="0" presStyleCnt="3" custScaleX="92644">
        <dgm:presLayoutVars>
          <dgm:chMax val="1"/>
          <dgm:bulletEnabled val="1"/>
        </dgm:presLayoutVars>
      </dgm:prSet>
      <dgm:spPr/>
    </dgm:pt>
    <dgm:pt modelId="{518AD0A2-89D7-4988-9228-9A5A78DAB51C}" type="pres">
      <dgm:prSet presAssocID="{D5AF703C-A631-4B68-A53C-A0864863E4D3}" presName="descendantText" presStyleLbl="alignAccFollowNode1" presStyleIdx="0" presStyleCnt="3" custScaleX="116986">
        <dgm:presLayoutVars>
          <dgm:bulletEnabled val="1"/>
        </dgm:presLayoutVars>
      </dgm:prSet>
      <dgm:spPr/>
    </dgm:pt>
    <dgm:pt modelId="{8F17EBE7-8BE7-49AA-91FF-F18DE8ECA32C}" type="pres">
      <dgm:prSet presAssocID="{21C38972-1B3B-448D-96DC-23BC76FEB900}" presName="sp" presStyleCnt="0"/>
      <dgm:spPr/>
    </dgm:pt>
    <dgm:pt modelId="{2A79CCDD-5722-482E-8E75-A2CF766B8453}" type="pres">
      <dgm:prSet presAssocID="{0BED1A36-23B9-47F7-B9D7-42C0B1796A48}" presName="linNode" presStyleCnt="0"/>
      <dgm:spPr/>
    </dgm:pt>
    <dgm:pt modelId="{680BD1D9-EF88-442D-9A78-F980334D79B8}" type="pres">
      <dgm:prSet presAssocID="{0BED1A36-23B9-47F7-B9D7-42C0B1796A48}" presName="parentText" presStyleLbl="node1" presStyleIdx="1" presStyleCnt="3" custScaleX="86211">
        <dgm:presLayoutVars>
          <dgm:chMax val="1"/>
          <dgm:bulletEnabled val="1"/>
        </dgm:presLayoutVars>
      </dgm:prSet>
      <dgm:spPr/>
    </dgm:pt>
    <dgm:pt modelId="{7D039235-B307-431B-ACF6-49270B48EB1B}" type="pres">
      <dgm:prSet presAssocID="{0BED1A36-23B9-47F7-B9D7-42C0B1796A48}" presName="descendantText" presStyleLbl="alignAccFollowNode1" presStyleIdx="1" presStyleCnt="3" custScaleX="108983" custLinFactNeighborX="3" custLinFactNeighborY="-1010">
        <dgm:presLayoutVars>
          <dgm:bulletEnabled val="1"/>
        </dgm:presLayoutVars>
      </dgm:prSet>
      <dgm:spPr/>
    </dgm:pt>
    <dgm:pt modelId="{651F6F86-7D75-4031-84F0-35C191AB091E}" type="pres">
      <dgm:prSet presAssocID="{F67696DA-96FF-43F9-A5F4-98511770A498}" presName="sp" presStyleCnt="0"/>
      <dgm:spPr/>
    </dgm:pt>
    <dgm:pt modelId="{762525CB-714E-472D-A1DB-2583D50A3033}" type="pres">
      <dgm:prSet presAssocID="{718E0DDF-B2D7-4F42-8485-9B5B75345FCA}" presName="linNode" presStyleCnt="0"/>
      <dgm:spPr/>
    </dgm:pt>
    <dgm:pt modelId="{2D48AE2B-5D0F-451E-BA1C-550B6D0F2B57}" type="pres">
      <dgm:prSet presAssocID="{718E0DDF-B2D7-4F42-8485-9B5B75345FCA}" presName="parentText" presStyleLbl="node1" presStyleIdx="2" presStyleCnt="3" custScaleX="86475">
        <dgm:presLayoutVars>
          <dgm:chMax val="1"/>
          <dgm:bulletEnabled val="1"/>
        </dgm:presLayoutVars>
      </dgm:prSet>
      <dgm:spPr/>
    </dgm:pt>
    <dgm:pt modelId="{D7D4D662-D6A5-44CA-9480-4555DC54440E}" type="pres">
      <dgm:prSet presAssocID="{718E0DDF-B2D7-4F42-8485-9B5B75345FCA}" presName="descendantText" presStyleLbl="alignAccFollowNode1" presStyleIdx="2" presStyleCnt="3" custScaleX="108983">
        <dgm:presLayoutVars>
          <dgm:bulletEnabled val="1"/>
        </dgm:presLayoutVars>
      </dgm:prSet>
      <dgm:spPr/>
    </dgm:pt>
  </dgm:ptLst>
  <dgm:cxnLst>
    <dgm:cxn modelId="{FEFFEBCE-3F8C-45A7-A0DC-5A0BD12FFC26}" srcId="{718E0DDF-B2D7-4F42-8485-9B5B75345FCA}" destId="{C1BEE042-5045-4CB5-B227-765449D9B936}" srcOrd="0" destOrd="0" parTransId="{AF0DC5E4-FAFF-43B4-836D-603E5F0B8773}" sibTransId="{FD06D42C-D617-4CF9-9ECF-13FF6CEC572A}"/>
    <dgm:cxn modelId="{1455F2B0-000B-4A90-B1CC-4942DA2D2295}" type="presOf" srcId="{E021836C-0C96-4F05-A9C0-0622A124CD8D}" destId="{BB4D292F-49EB-4F08-BF71-9F304812AC1A}" srcOrd="0" destOrd="0" presId="urn:microsoft.com/office/officeart/2005/8/layout/vList5"/>
    <dgm:cxn modelId="{E02B7DF9-5A6F-410B-978A-13E666A409F4}" srcId="{E021836C-0C96-4F05-A9C0-0622A124CD8D}" destId="{D5AF703C-A631-4B68-A53C-A0864863E4D3}" srcOrd="0" destOrd="0" parTransId="{2B7CEB54-880F-4B26-987B-45E222BC6CE1}" sibTransId="{21C38972-1B3B-448D-96DC-23BC76FEB900}"/>
    <dgm:cxn modelId="{E1E6BA38-11D4-431D-BD3A-9508BA2C1610}" type="presOf" srcId="{7791E235-3C1E-4FBF-86B1-08198254E46E}" destId="{518AD0A2-89D7-4988-9228-9A5A78DAB51C}" srcOrd="0" destOrd="1" presId="urn:microsoft.com/office/officeart/2005/8/layout/vList5"/>
    <dgm:cxn modelId="{CF03AA25-2A22-41BC-8CA4-221E1E77FCEC}" type="presOf" srcId="{C1BEE042-5045-4CB5-B227-765449D9B936}" destId="{D7D4D662-D6A5-44CA-9480-4555DC54440E}" srcOrd="0" destOrd="0" presId="urn:microsoft.com/office/officeart/2005/8/layout/vList5"/>
    <dgm:cxn modelId="{39803FAF-6DB7-496D-93B2-F8F7BFE8ABF1}" type="presOf" srcId="{D5AF703C-A631-4B68-A53C-A0864863E4D3}" destId="{DA6E3CAD-8200-43E7-95F6-444AAECE0E6F}" srcOrd="0" destOrd="0" presId="urn:microsoft.com/office/officeart/2005/8/layout/vList5"/>
    <dgm:cxn modelId="{CEB1BA61-68E1-4AEA-A2D8-F2C89584D4E6}" srcId="{D5AF703C-A631-4B68-A53C-A0864863E4D3}" destId="{7791E235-3C1E-4FBF-86B1-08198254E46E}" srcOrd="1" destOrd="0" parTransId="{44D2FA9C-8A02-40C8-9C5F-EFB452ADD74C}" sibTransId="{B985D4D6-E5A0-4E32-A160-9386095E8EA7}"/>
    <dgm:cxn modelId="{AB9D3160-9406-4925-A9BF-8C12708E0517}" srcId="{0BED1A36-23B9-47F7-B9D7-42C0B1796A48}" destId="{F203DBE5-70F2-4FFC-9463-C8DF1A73814B}" srcOrd="0" destOrd="0" parTransId="{3ED2CB38-7596-4A72-B23B-087CAC1B2706}" sibTransId="{39777123-9793-47F2-984D-7C2DFACCFC98}"/>
    <dgm:cxn modelId="{8FEF6B76-DB1B-452B-8B47-7789ED3CDD5C}" type="presOf" srcId="{0BED1A36-23B9-47F7-B9D7-42C0B1796A48}" destId="{680BD1D9-EF88-442D-9A78-F980334D79B8}" srcOrd="0" destOrd="0" presId="urn:microsoft.com/office/officeart/2005/8/layout/vList5"/>
    <dgm:cxn modelId="{F77CBFCB-3FA9-47B1-A7A2-96ECF9689802}" srcId="{E021836C-0C96-4F05-A9C0-0622A124CD8D}" destId="{718E0DDF-B2D7-4F42-8485-9B5B75345FCA}" srcOrd="2" destOrd="0" parTransId="{B44A3D43-CF81-4784-ABBE-3540889DEF68}" sibTransId="{EBA6B645-307E-4652-AF6B-CBACA98A5EF6}"/>
    <dgm:cxn modelId="{6E361587-7946-4005-BB4E-3E94F25E30A0}" srcId="{D5AF703C-A631-4B68-A53C-A0864863E4D3}" destId="{B38FB028-A75E-472C-B44B-8E8B646A1209}" srcOrd="0" destOrd="0" parTransId="{2C73B4D7-5B56-44BD-AC27-4F0FAE946AD7}" sibTransId="{2A247C24-66C7-4808-A690-AAFCCB1934E8}"/>
    <dgm:cxn modelId="{D5C71CD1-0DF5-46CB-9CB1-36FA908C3371}" type="presOf" srcId="{F203DBE5-70F2-4FFC-9463-C8DF1A73814B}" destId="{7D039235-B307-431B-ACF6-49270B48EB1B}" srcOrd="0" destOrd="0" presId="urn:microsoft.com/office/officeart/2005/8/layout/vList5"/>
    <dgm:cxn modelId="{13BB3D8B-C1AF-4353-8DFA-3E2F0C806857}" type="presOf" srcId="{B38FB028-A75E-472C-B44B-8E8B646A1209}" destId="{518AD0A2-89D7-4988-9228-9A5A78DAB51C}" srcOrd="0" destOrd="0" presId="urn:microsoft.com/office/officeart/2005/8/layout/vList5"/>
    <dgm:cxn modelId="{21B87021-2B94-4483-8527-1F699E7DB350}" srcId="{E021836C-0C96-4F05-A9C0-0622A124CD8D}" destId="{0BED1A36-23B9-47F7-B9D7-42C0B1796A48}" srcOrd="1" destOrd="0" parTransId="{C541EAC6-F382-489A-BB53-7D71EA533F3B}" sibTransId="{F67696DA-96FF-43F9-A5F4-98511770A498}"/>
    <dgm:cxn modelId="{90ECE173-4D9B-4863-B464-C79EC3775BF4}" type="presOf" srcId="{718E0DDF-B2D7-4F42-8485-9B5B75345FCA}" destId="{2D48AE2B-5D0F-451E-BA1C-550B6D0F2B57}" srcOrd="0" destOrd="0" presId="urn:microsoft.com/office/officeart/2005/8/layout/vList5"/>
    <dgm:cxn modelId="{866B4B78-7CC0-44BF-97F6-50F14D953635}" type="presParOf" srcId="{BB4D292F-49EB-4F08-BF71-9F304812AC1A}" destId="{D166A283-80D0-4793-9089-F06FCADBAF69}" srcOrd="0" destOrd="0" presId="urn:microsoft.com/office/officeart/2005/8/layout/vList5"/>
    <dgm:cxn modelId="{6AD8CD49-BEBC-49A1-A30F-5BA745DA8698}" type="presParOf" srcId="{D166A283-80D0-4793-9089-F06FCADBAF69}" destId="{DA6E3CAD-8200-43E7-95F6-444AAECE0E6F}" srcOrd="0" destOrd="0" presId="urn:microsoft.com/office/officeart/2005/8/layout/vList5"/>
    <dgm:cxn modelId="{E2E32BF4-C9FD-4A3D-8A1B-A01991FE0AC1}" type="presParOf" srcId="{D166A283-80D0-4793-9089-F06FCADBAF69}" destId="{518AD0A2-89D7-4988-9228-9A5A78DAB51C}" srcOrd="1" destOrd="0" presId="urn:microsoft.com/office/officeart/2005/8/layout/vList5"/>
    <dgm:cxn modelId="{3251C9D3-2C2F-4B7D-9509-7FA270A37F8E}" type="presParOf" srcId="{BB4D292F-49EB-4F08-BF71-9F304812AC1A}" destId="{8F17EBE7-8BE7-49AA-91FF-F18DE8ECA32C}" srcOrd="1" destOrd="0" presId="urn:microsoft.com/office/officeart/2005/8/layout/vList5"/>
    <dgm:cxn modelId="{4D1CAD89-FA28-41A1-A93F-03212961E713}" type="presParOf" srcId="{BB4D292F-49EB-4F08-BF71-9F304812AC1A}" destId="{2A79CCDD-5722-482E-8E75-A2CF766B8453}" srcOrd="2" destOrd="0" presId="urn:microsoft.com/office/officeart/2005/8/layout/vList5"/>
    <dgm:cxn modelId="{B74FCC0B-DC66-4AA6-A2CE-3CA08785FF84}" type="presParOf" srcId="{2A79CCDD-5722-482E-8E75-A2CF766B8453}" destId="{680BD1D9-EF88-442D-9A78-F980334D79B8}" srcOrd="0" destOrd="0" presId="urn:microsoft.com/office/officeart/2005/8/layout/vList5"/>
    <dgm:cxn modelId="{7CD2F738-A929-476D-925D-552D16FC2BEC}" type="presParOf" srcId="{2A79CCDD-5722-482E-8E75-A2CF766B8453}" destId="{7D039235-B307-431B-ACF6-49270B48EB1B}" srcOrd="1" destOrd="0" presId="urn:microsoft.com/office/officeart/2005/8/layout/vList5"/>
    <dgm:cxn modelId="{13FC874B-18F3-4F7C-84B5-D78833095BCF}" type="presParOf" srcId="{BB4D292F-49EB-4F08-BF71-9F304812AC1A}" destId="{651F6F86-7D75-4031-84F0-35C191AB091E}" srcOrd="3" destOrd="0" presId="urn:microsoft.com/office/officeart/2005/8/layout/vList5"/>
    <dgm:cxn modelId="{C4A053B0-036C-4347-9692-2BDDDE048202}" type="presParOf" srcId="{BB4D292F-49EB-4F08-BF71-9F304812AC1A}" destId="{762525CB-714E-472D-A1DB-2583D50A3033}" srcOrd="4" destOrd="0" presId="urn:microsoft.com/office/officeart/2005/8/layout/vList5"/>
    <dgm:cxn modelId="{6B4EFBA8-3A87-49C8-BA5B-835D22EB94C9}" type="presParOf" srcId="{762525CB-714E-472D-A1DB-2583D50A3033}" destId="{2D48AE2B-5D0F-451E-BA1C-550B6D0F2B57}" srcOrd="0" destOrd="0" presId="urn:microsoft.com/office/officeart/2005/8/layout/vList5"/>
    <dgm:cxn modelId="{929824B5-3CED-4296-9271-29337759C3E2}" type="presParOf" srcId="{762525CB-714E-472D-A1DB-2583D50A3033}" destId="{D7D4D662-D6A5-44CA-9480-4555DC5444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CB66C-E06F-4C5A-8C12-CA4568ADEA46}" type="doc">
      <dgm:prSet loTypeId="urn:microsoft.com/office/officeart/2005/8/layout/chevron2" loCatId="list" qsTypeId="urn:microsoft.com/office/officeart/2005/8/quickstyle/simple1" qsCatId="simple" csTypeId="urn:microsoft.com/office/officeart/2005/8/colors/accent6_3" csCatId="accent6" phldr="1"/>
      <dgm:spPr/>
      <dgm:t>
        <a:bodyPr/>
        <a:lstStyle/>
        <a:p>
          <a:endParaRPr lang="pt-BR"/>
        </a:p>
      </dgm:t>
    </dgm:pt>
    <dgm:pt modelId="{61772E5E-2F38-4108-B758-37A22DE8E309}">
      <dgm:prSet phldrT="[Texto]" custT="1"/>
      <dgm:spPr/>
      <dgm:t>
        <a:bodyPr/>
        <a:lstStyle/>
        <a:p>
          <a:r>
            <a:rPr lang="pt-BR" sz="2800" dirty="0">
              <a:latin typeface="Calibri Light" panose="020F0302020204030204" pitchFamily="34" charset="0"/>
            </a:rPr>
            <a:t>1</a:t>
          </a:r>
        </a:p>
      </dgm:t>
    </dgm:pt>
    <dgm:pt modelId="{49912759-B9AC-4645-B8E6-F1E7BAEC6635}" type="parTrans" cxnId="{DA769660-A9E3-43B3-ABFE-F05AF31C70E5}">
      <dgm:prSet/>
      <dgm:spPr/>
      <dgm:t>
        <a:bodyPr/>
        <a:lstStyle/>
        <a:p>
          <a:endParaRPr lang="pt-BR" sz="2800">
            <a:latin typeface="Calibri Light" panose="020F0302020204030204" pitchFamily="34" charset="0"/>
          </a:endParaRPr>
        </a:p>
      </dgm:t>
    </dgm:pt>
    <dgm:pt modelId="{362F38B1-9AE4-4CD0-BCAF-0D8EE0D1D9C1}" type="sibTrans" cxnId="{DA769660-A9E3-43B3-ABFE-F05AF31C70E5}">
      <dgm:prSet/>
      <dgm:spPr/>
      <dgm:t>
        <a:bodyPr/>
        <a:lstStyle/>
        <a:p>
          <a:endParaRPr lang="pt-BR" sz="2800">
            <a:latin typeface="Calibri Light" panose="020F0302020204030204" pitchFamily="34" charset="0"/>
          </a:endParaRPr>
        </a:p>
      </dgm:t>
    </dgm:pt>
    <dgm:pt modelId="{AD986D85-2687-4849-B040-89A770F59233}">
      <dgm:prSet phldrT="[Texto]" custT="1"/>
      <dgm:spPr/>
      <dgm:t>
        <a:bodyPr/>
        <a:lstStyle/>
        <a:p>
          <a:r>
            <a:rPr lang="pt-BR" sz="2800" dirty="0">
              <a:latin typeface="Calibri Light" panose="020F0302020204030204" pitchFamily="34" charset="0"/>
            </a:rPr>
            <a:t>Espaço da regulação está associado às falhas de mercado...</a:t>
          </a:r>
        </a:p>
      </dgm:t>
    </dgm:pt>
    <dgm:pt modelId="{30EFB07E-7CD5-4B1F-AF87-A20B2CBFF92C}" type="parTrans" cxnId="{CA3B89CA-064C-4A56-B9EA-0A32D4BDD1ED}">
      <dgm:prSet/>
      <dgm:spPr/>
      <dgm:t>
        <a:bodyPr/>
        <a:lstStyle/>
        <a:p>
          <a:endParaRPr lang="pt-BR" sz="2800">
            <a:latin typeface="Calibri Light" panose="020F0302020204030204" pitchFamily="34" charset="0"/>
          </a:endParaRPr>
        </a:p>
      </dgm:t>
    </dgm:pt>
    <dgm:pt modelId="{807AAADA-9AEC-49EB-8FA5-F3F9F67E9B0C}" type="sibTrans" cxnId="{CA3B89CA-064C-4A56-B9EA-0A32D4BDD1ED}">
      <dgm:prSet/>
      <dgm:spPr/>
      <dgm:t>
        <a:bodyPr/>
        <a:lstStyle/>
        <a:p>
          <a:endParaRPr lang="pt-BR" sz="2800">
            <a:latin typeface="Calibri Light" panose="020F0302020204030204" pitchFamily="34" charset="0"/>
          </a:endParaRPr>
        </a:p>
      </dgm:t>
    </dgm:pt>
    <dgm:pt modelId="{1AB7D98C-2F1A-4A42-B963-EB027B73E549}">
      <dgm:prSet phldrT="[Texto]" custT="1"/>
      <dgm:spPr/>
      <dgm:t>
        <a:bodyPr/>
        <a:lstStyle/>
        <a:p>
          <a:r>
            <a:rPr lang="pt-BR" sz="2800" dirty="0">
              <a:latin typeface="Calibri Light" panose="020F0302020204030204" pitchFamily="34" charset="0"/>
            </a:rPr>
            <a:t>2</a:t>
          </a:r>
        </a:p>
      </dgm:t>
    </dgm:pt>
    <dgm:pt modelId="{4BCEC4FE-7276-4BB8-B2B4-27750FD31B8F}" type="parTrans" cxnId="{37C3F98A-0286-4642-A4CB-0F582D237ADF}">
      <dgm:prSet/>
      <dgm:spPr/>
      <dgm:t>
        <a:bodyPr/>
        <a:lstStyle/>
        <a:p>
          <a:endParaRPr lang="pt-BR" sz="2800">
            <a:latin typeface="Calibri Light" panose="020F0302020204030204" pitchFamily="34" charset="0"/>
          </a:endParaRPr>
        </a:p>
      </dgm:t>
    </dgm:pt>
    <dgm:pt modelId="{5EC83D8C-D131-4076-9567-868145A5B35E}" type="sibTrans" cxnId="{37C3F98A-0286-4642-A4CB-0F582D237ADF}">
      <dgm:prSet/>
      <dgm:spPr/>
      <dgm:t>
        <a:bodyPr/>
        <a:lstStyle/>
        <a:p>
          <a:endParaRPr lang="pt-BR" sz="2800">
            <a:latin typeface="Calibri Light" panose="020F0302020204030204" pitchFamily="34" charset="0"/>
          </a:endParaRPr>
        </a:p>
      </dgm:t>
    </dgm:pt>
    <dgm:pt modelId="{0780BAA0-688E-4747-87DF-78EB1432ACCE}">
      <dgm:prSet phldrT="[Texto]" custT="1"/>
      <dgm:spPr/>
      <dgm:t>
        <a:bodyPr/>
        <a:lstStyle/>
        <a:p>
          <a:r>
            <a:rPr lang="pt-BR" sz="2800" dirty="0">
              <a:latin typeface="Calibri Light" panose="020F0302020204030204" pitchFamily="34" charset="0"/>
            </a:rPr>
            <a:t>Retomada da economia exige salto no processo de fortalecimento institucional das agências reguladoras...</a:t>
          </a:r>
        </a:p>
      </dgm:t>
    </dgm:pt>
    <dgm:pt modelId="{757756B3-6574-45C2-9C63-2E43D05FB93F}" type="parTrans" cxnId="{4C316B17-F8F4-4D76-9B84-6EC84F2BD3D0}">
      <dgm:prSet/>
      <dgm:spPr/>
      <dgm:t>
        <a:bodyPr/>
        <a:lstStyle/>
        <a:p>
          <a:endParaRPr lang="pt-BR" sz="2800">
            <a:latin typeface="Calibri Light" panose="020F0302020204030204" pitchFamily="34" charset="0"/>
          </a:endParaRPr>
        </a:p>
      </dgm:t>
    </dgm:pt>
    <dgm:pt modelId="{B7EE80A6-1B04-49A0-9DED-940A664EEF64}" type="sibTrans" cxnId="{4C316B17-F8F4-4D76-9B84-6EC84F2BD3D0}">
      <dgm:prSet/>
      <dgm:spPr/>
      <dgm:t>
        <a:bodyPr/>
        <a:lstStyle/>
        <a:p>
          <a:endParaRPr lang="pt-BR" sz="2800">
            <a:latin typeface="Calibri Light" panose="020F0302020204030204" pitchFamily="34" charset="0"/>
          </a:endParaRPr>
        </a:p>
      </dgm:t>
    </dgm:pt>
    <dgm:pt modelId="{1C545A7A-4AE4-492E-B18D-9167C4CC0DAB}">
      <dgm:prSet phldrT="[Texto]" custT="1"/>
      <dgm:spPr/>
      <dgm:t>
        <a:bodyPr/>
        <a:lstStyle/>
        <a:p>
          <a:r>
            <a:rPr lang="pt-BR" sz="2800" dirty="0">
              <a:latin typeface="Calibri Light" panose="020F0302020204030204" pitchFamily="34" charset="0"/>
            </a:rPr>
            <a:t>3</a:t>
          </a:r>
        </a:p>
      </dgm:t>
    </dgm:pt>
    <dgm:pt modelId="{34BA90CF-E126-441E-B558-87E09B8314D3}" type="parTrans" cxnId="{CA2CC2EE-68AA-423D-A8AA-6CEFD894090F}">
      <dgm:prSet/>
      <dgm:spPr/>
      <dgm:t>
        <a:bodyPr/>
        <a:lstStyle/>
        <a:p>
          <a:endParaRPr lang="pt-BR" sz="2800">
            <a:latin typeface="Calibri Light" panose="020F0302020204030204" pitchFamily="34" charset="0"/>
          </a:endParaRPr>
        </a:p>
      </dgm:t>
    </dgm:pt>
    <dgm:pt modelId="{A2FD19DD-8E53-4683-AA69-5B8459CFE26C}" type="sibTrans" cxnId="{CA2CC2EE-68AA-423D-A8AA-6CEFD894090F}">
      <dgm:prSet/>
      <dgm:spPr/>
      <dgm:t>
        <a:bodyPr/>
        <a:lstStyle/>
        <a:p>
          <a:endParaRPr lang="pt-BR" sz="2800">
            <a:latin typeface="Calibri Light" panose="020F0302020204030204" pitchFamily="34" charset="0"/>
          </a:endParaRPr>
        </a:p>
      </dgm:t>
    </dgm:pt>
    <dgm:pt modelId="{BAC1920C-8F96-4B94-96F9-453407658C93}">
      <dgm:prSet phldrT="[Texto]" custT="1"/>
      <dgm:spPr/>
      <dgm:t>
        <a:bodyPr/>
        <a:lstStyle/>
        <a:p>
          <a:r>
            <a:rPr lang="pt-BR" sz="2800" dirty="0">
              <a:latin typeface="Calibri Light" panose="020F0302020204030204" pitchFamily="34" charset="0"/>
            </a:rPr>
            <a:t>Ação minimalista e </a:t>
          </a:r>
          <a:r>
            <a:rPr lang="pt-BR" sz="2800" dirty="0" err="1">
              <a:latin typeface="Calibri Light" panose="020F0302020204030204" pitchFamily="34" charset="0"/>
            </a:rPr>
            <a:t>próconcorrencial</a:t>
          </a:r>
          <a:r>
            <a:rPr lang="pt-BR" sz="2800" dirty="0">
              <a:latin typeface="Calibri Light" panose="020F0302020204030204" pitchFamily="34" charset="0"/>
            </a:rPr>
            <a:t> é fundamental na diminuição da </a:t>
          </a:r>
          <a:r>
            <a:rPr lang="pt-BR" sz="2800" dirty="0" err="1">
              <a:latin typeface="Calibri Light" panose="020F0302020204030204" pitchFamily="34" charset="0"/>
            </a:rPr>
            <a:t>judicialização</a:t>
          </a:r>
          <a:r>
            <a:rPr lang="pt-BR" sz="2800" dirty="0">
              <a:latin typeface="Calibri Light" panose="020F0302020204030204" pitchFamily="34" charset="0"/>
            </a:rPr>
            <a:t> dos conflitos...</a:t>
          </a:r>
        </a:p>
      </dgm:t>
    </dgm:pt>
    <dgm:pt modelId="{293E3618-6C88-46E0-8118-3388FE4B039B}" type="parTrans" cxnId="{8876DDB8-E841-4639-AAC2-2AEF9E52D92A}">
      <dgm:prSet/>
      <dgm:spPr/>
      <dgm:t>
        <a:bodyPr/>
        <a:lstStyle/>
        <a:p>
          <a:endParaRPr lang="pt-BR" sz="2800">
            <a:latin typeface="Calibri Light" panose="020F0302020204030204" pitchFamily="34" charset="0"/>
          </a:endParaRPr>
        </a:p>
      </dgm:t>
    </dgm:pt>
    <dgm:pt modelId="{B1282C91-3C84-4103-93A0-8CFDD6079FFA}" type="sibTrans" cxnId="{8876DDB8-E841-4639-AAC2-2AEF9E52D92A}">
      <dgm:prSet/>
      <dgm:spPr/>
      <dgm:t>
        <a:bodyPr/>
        <a:lstStyle/>
        <a:p>
          <a:endParaRPr lang="pt-BR" sz="2800">
            <a:latin typeface="Calibri Light" panose="020F0302020204030204" pitchFamily="34" charset="0"/>
          </a:endParaRPr>
        </a:p>
      </dgm:t>
    </dgm:pt>
    <dgm:pt modelId="{D0E70631-B979-4549-BAF5-D0CCC46D809F}" type="pres">
      <dgm:prSet presAssocID="{FE6CB66C-E06F-4C5A-8C12-CA4568ADEA46}" presName="linearFlow" presStyleCnt="0">
        <dgm:presLayoutVars>
          <dgm:dir/>
          <dgm:animLvl val="lvl"/>
          <dgm:resizeHandles val="exact"/>
        </dgm:presLayoutVars>
      </dgm:prSet>
      <dgm:spPr/>
    </dgm:pt>
    <dgm:pt modelId="{EF1D6945-4233-47ED-80B5-9AB233CA5A93}" type="pres">
      <dgm:prSet presAssocID="{61772E5E-2F38-4108-B758-37A22DE8E309}" presName="composite" presStyleCnt="0"/>
      <dgm:spPr/>
    </dgm:pt>
    <dgm:pt modelId="{BF87B1C8-35FF-4C49-BD42-F799744799CA}" type="pres">
      <dgm:prSet presAssocID="{61772E5E-2F38-4108-B758-37A22DE8E309}" presName="parentText" presStyleLbl="alignNode1" presStyleIdx="0" presStyleCnt="3">
        <dgm:presLayoutVars>
          <dgm:chMax val="1"/>
          <dgm:bulletEnabled val="1"/>
        </dgm:presLayoutVars>
      </dgm:prSet>
      <dgm:spPr/>
    </dgm:pt>
    <dgm:pt modelId="{C9402140-A17A-4A96-83C6-957CFB8F5956}" type="pres">
      <dgm:prSet presAssocID="{61772E5E-2F38-4108-B758-37A22DE8E309}" presName="descendantText" presStyleLbl="alignAcc1" presStyleIdx="0" presStyleCnt="3">
        <dgm:presLayoutVars>
          <dgm:bulletEnabled val="1"/>
        </dgm:presLayoutVars>
      </dgm:prSet>
      <dgm:spPr/>
    </dgm:pt>
    <dgm:pt modelId="{2EE60139-F5A2-4880-B21C-E70A59C52655}" type="pres">
      <dgm:prSet presAssocID="{362F38B1-9AE4-4CD0-BCAF-0D8EE0D1D9C1}" presName="sp" presStyleCnt="0"/>
      <dgm:spPr/>
    </dgm:pt>
    <dgm:pt modelId="{0ACCF713-0102-43DD-9353-FFE0EA29AA83}" type="pres">
      <dgm:prSet presAssocID="{1AB7D98C-2F1A-4A42-B963-EB027B73E549}" presName="composite" presStyleCnt="0"/>
      <dgm:spPr/>
    </dgm:pt>
    <dgm:pt modelId="{B44AEC6D-CA11-4B6A-8826-542DBA8A161F}" type="pres">
      <dgm:prSet presAssocID="{1AB7D98C-2F1A-4A42-B963-EB027B73E549}" presName="parentText" presStyleLbl="alignNode1" presStyleIdx="1" presStyleCnt="3">
        <dgm:presLayoutVars>
          <dgm:chMax val="1"/>
          <dgm:bulletEnabled val="1"/>
        </dgm:presLayoutVars>
      </dgm:prSet>
      <dgm:spPr/>
    </dgm:pt>
    <dgm:pt modelId="{C164A316-836D-4027-A88E-26B9304321B1}" type="pres">
      <dgm:prSet presAssocID="{1AB7D98C-2F1A-4A42-B963-EB027B73E549}" presName="descendantText" presStyleLbl="alignAcc1" presStyleIdx="1" presStyleCnt="3">
        <dgm:presLayoutVars>
          <dgm:bulletEnabled val="1"/>
        </dgm:presLayoutVars>
      </dgm:prSet>
      <dgm:spPr/>
    </dgm:pt>
    <dgm:pt modelId="{1D849C92-EF95-497B-9297-72432298628C}" type="pres">
      <dgm:prSet presAssocID="{5EC83D8C-D131-4076-9567-868145A5B35E}" presName="sp" presStyleCnt="0"/>
      <dgm:spPr/>
    </dgm:pt>
    <dgm:pt modelId="{5184910E-2D0E-49B1-A7F0-F749286E7721}" type="pres">
      <dgm:prSet presAssocID="{1C545A7A-4AE4-492E-B18D-9167C4CC0DAB}" presName="composite" presStyleCnt="0"/>
      <dgm:spPr/>
    </dgm:pt>
    <dgm:pt modelId="{D9B0F26A-8420-4DFD-8D6A-96D5F967C470}" type="pres">
      <dgm:prSet presAssocID="{1C545A7A-4AE4-492E-B18D-9167C4CC0DAB}" presName="parentText" presStyleLbl="alignNode1" presStyleIdx="2" presStyleCnt="3">
        <dgm:presLayoutVars>
          <dgm:chMax val="1"/>
          <dgm:bulletEnabled val="1"/>
        </dgm:presLayoutVars>
      </dgm:prSet>
      <dgm:spPr/>
    </dgm:pt>
    <dgm:pt modelId="{A7BF8099-31AC-4CFD-AF49-F2B94A4351EB}" type="pres">
      <dgm:prSet presAssocID="{1C545A7A-4AE4-492E-B18D-9167C4CC0DAB}" presName="descendantText" presStyleLbl="alignAcc1" presStyleIdx="2" presStyleCnt="3">
        <dgm:presLayoutVars>
          <dgm:bulletEnabled val="1"/>
        </dgm:presLayoutVars>
      </dgm:prSet>
      <dgm:spPr/>
    </dgm:pt>
  </dgm:ptLst>
  <dgm:cxnLst>
    <dgm:cxn modelId="{CA2CC2EE-68AA-423D-A8AA-6CEFD894090F}" srcId="{FE6CB66C-E06F-4C5A-8C12-CA4568ADEA46}" destId="{1C545A7A-4AE4-492E-B18D-9167C4CC0DAB}" srcOrd="2" destOrd="0" parTransId="{34BA90CF-E126-441E-B558-87E09B8314D3}" sibTransId="{A2FD19DD-8E53-4683-AA69-5B8459CFE26C}"/>
    <dgm:cxn modelId="{CA3B89CA-064C-4A56-B9EA-0A32D4BDD1ED}" srcId="{61772E5E-2F38-4108-B758-37A22DE8E309}" destId="{AD986D85-2687-4849-B040-89A770F59233}" srcOrd="0" destOrd="0" parTransId="{30EFB07E-7CD5-4B1F-AF87-A20B2CBFF92C}" sibTransId="{807AAADA-9AEC-49EB-8FA5-F3F9F67E9B0C}"/>
    <dgm:cxn modelId="{490CB204-D953-4F59-8450-D15836D257FE}" type="presOf" srcId="{61772E5E-2F38-4108-B758-37A22DE8E309}" destId="{BF87B1C8-35FF-4C49-BD42-F799744799CA}" srcOrd="0" destOrd="0" presId="urn:microsoft.com/office/officeart/2005/8/layout/chevron2"/>
    <dgm:cxn modelId="{DE7CBD53-E76E-4C38-8CF8-847DB5C4491D}" type="presOf" srcId="{0780BAA0-688E-4747-87DF-78EB1432ACCE}" destId="{C164A316-836D-4027-A88E-26B9304321B1}" srcOrd="0" destOrd="0" presId="urn:microsoft.com/office/officeart/2005/8/layout/chevron2"/>
    <dgm:cxn modelId="{37C3F98A-0286-4642-A4CB-0F582D237ADF}" srcId="{FE6CB66C-E06F-4C5A-8C12-CA4568ADEA46}" destId="{1AB7D98C-2F1A-4A42-B963-EB027B73E549}" srcOrd="1" destOrd="0" parTransId="{4BCEC4FE-7276-4BB8-B2B4-27750FD31B8F}" sibTransId="{5EC83D8C-D131-4076-9567-868145A5B35E}"/>
    <dgm:cxn modelId="{62C9DB10-29EE-49F4-BB3B-FADFAF296316}" type="presOf" srcId="{1AB7D98C-2F1A-4A42-B963-EB027B73E549}" destId="{B44AEC6D-CA11-4B6A-8826-542DBA8A161F}" srcOrd="0" destOrd="0" presId="urn:microsoft.com/office/officeart/2005/8/layout/chevron2"/>
    <dgm:cxn modelId="{DA769660-A9E3-43B3-ABFE-F05AF31C70E5}" srcId="{FE6CB66C-E06F-4C5A-8C12-CA4568ADEA46}" destId="{61772E5E-2F38-4108-B758-37A22DE8E309}" srcOrd="0" destOrd="0" parTransId="{49912759-B9AC-4645-B8E6-F1E7BAEC6635}" sibTransId="{362F38B1-9AE4-4CD0-BCAF-0D8EE0D1D9C1}"/>
    <dgm:cxn modelId="{8876DDB8-E841-4639-AAC2-2AEF9E52D92A}" srcId="{1C545A7A-4AE4-492E-B18D-9167C4CC0DAB}" destId="{BAC1920C-8F96-4B94-96F9-453407658C93}" srcOrd="0" destOrd="0" parTransId="{293E3618-6C88-46E0-8118-3388FE4B039B}" sibTransId="{B1282C91-3C84-4103-93A0-8CFDD6079FFA}"/>
    <dgm:cxn modelId="{FB59B599-9906-4F4C-B0D8-27479FB69F6F}" type="presOf" srcId="{BAC1920C-8F96-4B94-96F9-453407658C93}" destId="{A7BF8099-31AC-4CFD-AF49-F2B94A4351EB}" srcOrd="0" destOrd="0" presId="urn:microsoft.com/office/officeart/2005/8/layout/chevron2"/>
    <dgm:cxn modelId="{5BC1F357-461D-40D2-960E-E6589CC926CA}" type="presOf" srcId="{AD986D85-2687-4849-B040-89A770F59233}" destId="{C9402140-A17A-4A96-83C6-957CFB8F5956}" srcOrd="0" destOrd="0" presId="urn:microsoft.com/office/officeart/2005/8/layout/chevron2"/>
    <dgm:cxn modelId="{F5C53B53-7EC2-45AD-84E1-D118DE714CF3}" type="presOf" srcId="{FE6CB66C-E06F-4C5A-8C12-CA4568ADEA46}" destId="{D0E70631-B979-4549-BAF5-D0CCC46D809F}" srcOrd="0" destOrd="0" presId="urn:microsoft.com/office/officeart/2005/8/layout/chevron2"/>
    <dgm:cxn modelId="{4C316B17-F8F4-4D76-9B84-6EC84F2BD3D0}" srcId="{1AB7D98C-2F1A-4A42-B963-EB027B73E549}" destId="{0780BAA0-688E-4747-87DF-78EB1432ACCE}" srcOrd="0" destOrd="0" parTransId="{757756B3-6574-45C2-9C63-2E43D05FB93F}" sibTransId="{B7EE80A6-1B04-49A0-9DED-940A664EEF64}"/>
    <dgm:cxn modelId="{5AB370B8-2B34-48E8-A496-4AF22363A5C1}" type="presOf" srcId="{1C545A7A-4AE4-492E-B18D-9167C4CC0DAB}" destId="{D9B0F26A-8420-4DFD-8D6A-96D5F967C470}" srcOrd="0" destOrd="0" presId="urn:microsoft.com/office/officeart/2005/8/layout/chevron2"/>
    <dgm:cxn modelId="{EF6CB01E-66FF-497F-BEAB-19B42AA21032}" type="presParOf" srcId="{D0E70631-B979-4549-BAF5-D0CCC46D809F}" destId="{EF1D6945-4233-47ED-80B5-9AB233CA5A93}" srcOrd="0" destOrd="0" presId="urn:microsoft.com/office/officeart/2005/8/layout/chevron2"/>
    <dgm:cxn modelId="{381F735B-8F86-4A63-84C0-9A64CE596001}" type="presParOf" srcId="{EF1D6945-4233-47ED-80B5-9AB233CA5A93}" destId="{BF87B1C8-35FF-4C49-BD42-F799744799CA}" srcOrd="0" destOrd="0" presId="urn:microsoft.com/office/officeart/2005/8/layout/chevron2"/>
    <dgm:cxn modelId="{1473263A-CB8A-43F5-B5EC-9358B97BB49F}" type="presParOf" srcId="{EF1D6945-4233-47ED-80B5-9AB233CA5A93}" destId="{C9402140-A17A-4A96-83C6-957CFB8F5956}" srcOrd="1" destOrd="0" presId="urn:microsoft.com/office/officeart/2005/8/layout/chevron2"/>
    <dgm:cxn modelId="{69E1FF28-CC59-49BF-B845-914C90D2EDAC}" type="presParOf" srcId="{D0E70631-B979-4549-BAF5-D0CCC46D809F}" destId="{2EE60139-F5A2-4880-B21C-E70A59C52655}" srcOrd="1" destOrd="0" presId="urn:microsoft.com/office/officeart/2005/8/layout/chevron2"/>
    <dgm:cxn modelId="{5F1B1209-4A70-45D5-9407-F1BBE4FA223A}" type="presParOf" srcId="{D0E70631-B979-4549-BAF5-D0CCC46D809F}" destId="{0ACCF713-0102-43DD-9353-FFE0EA29AA83}" srcOrd="2" destOrd="0" presId="urn:microsoft.com/office/officeart/2005/8/layout/chevron2"/>
    <dgm:cxn modelId="{81E61D68-0AEA-4FA2-90AE-41BBA0CB7365}" type="presParOf" srcId="{0ACCF713-0102-43DD-9353-FFE0EA29AA83}" destId="{B44AEC6D-CA11-4B6A-8826-542DBA8A161F}" srcOrd="0" destOrd="0" presId="urn:microsoft.com/office/officeart/2005/8/layout/chevron2"/>
    <dgm:cxn modelId="{B34131AF-0125-4D8E-B389-9D4DE1A8EA5E}" type="presParOf" srcId="{0ACCF713-0102-43DD-9353-FFE0EA29AA83}" destId="{C164A316-836D-4027-A88E-26B9304321B1}" srcOrd="1" destOrd="0" presId="urn:microsoft.com/office/officeart/2005/8/layout/chevron2"/>
    <dgm:cxn modelId="{65E29C4D-9452-46AC-A004-D9D34AA6A094}" type="presParOf" srcId="{D0E70631-B979-4549-BAF5-D0CCC46D809F}" destId="{1D849C92-EF95-497B-9297-72432298628C}" srcOrd="3" destOrd="0" presId="urn:microsoft.com/office/officeart/2005/8/layout/chevron2"/>
    <dgm:cxn modelId="{177AFF4C-4285-4CBA-A20A-C37A82DF0BB7}" type="presParOf" srcId="{D0E70631-B979-4549-BAF5-D0CCC46D809F}" destId="{5184910E-2D0E-49B1-A7F0-F749286E7721}" srcOrd="4" destOrd="0" presId="urn:microsoft.com/office/officeart/2005/8/layout/chevron2"/>
    <dgm:cxn modelId="{BF28A450-ABCE-4C59-A9F6-E828F377D79D}" type="presParOf" srcId="{5184910E-2D0E-49B1-A7F0-F749286E7721}" destId="{D9B0F26A-8420-4DFD-8D6A-96D5F967C470}" srcOrd="0" destOrd="0" presId="urn:microsoft.com/office/officeart/2005/8/layout/chevron2"/>
    <dgm:cxn modelId="{1DDCE36F-20BC-48D0-81E1-4B336094E4E3}" type="presParOf" srcId="{5184910E-2D0E-49B1-A7F0-F749286E7721}" destId="{A7BF8099-31AC-4CFD-AF49-F2B94A4351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F697FC-3578-4CC2-91EC-D9682D5850C5}" type="doc">
      <dgm:prSet loTypeId="urn:microsoft.com/office/officeart/2008/layout/TitlePictureLineup" loCatId="picture" qsTypeId="urn:microsoft.com/office/officeart/2005/8/quickstyle/simple1" qsCatId="simple" csTypeId="urn:microsoft.com/office/officeart/2005/8/colors/accent6_2" csCatId="accent6" phldr="1"/>
      <dgm:spPr/>
      <dgm:t>
        <a:bodyPr/>
        <a:lstStyle/>
        <a:p>
          <a:endParaRPr lang="pt-BR"/>
        </a:p>
      </dgm:t>
    </dgm:pt>
    <dgm:pt modelId="{2D66742B-3451-4410-9E41-44A98F12FAE9}">
      <dgm:prSet phldrT="[Texto]" custT="1"/>
      <dgm:spPr/>
      <dgm:t>
        <a:bodyPr/>
        <a:lstStyle/>
        <a:p>
          <a:r>
            <a:rPr lang="pt-BR" sz="1100" b="0" dirty="0">
              <a:latin typeface="+mn-lt"/>
              <a:cs typeface="Arial" pitchFamily="34" charset="0"/>
            </a:rPr>
            <a:t>Fernando Marcato</a:t>
          </a:r>
          <a:endParaRPr lang="pt-BR" sz="1100" b="0" dirty="0">
            <a:latin typeface="+mn-lt"/>
          </a:endParaRPr>
        </a:p>
      </dgm:t>
    </dgm:pt>
    <dgm:pt modelId="{4ABE2707-986D-49EA-8049-DA5B7EE0F854}" type="parTrans" cxnId="{C6E7B9CF-210C-4A49-9884-729879610ECB}">
      <dgm:prSet/>
      <dgm:spPr/>
      <dgm:t>
        <a:bodyPr/>
        <a:lstStyle/>
        <a:p>
          <a:endParaRPr lang="pt-BR" sz="1100"/>
        </a:p>
      </dgm:t>
    </dgm:pt>
    <dgm:pt modelId="{86B4068A-3D92-4974-9BFB-5EB005F85A05}" type="sibTrans" cxnId="{C6E7B9CF-210C-4A49-9884-729879610ECB}">
      <dgm:prSet/>
      <dgm:spPr/>
      <dgm:t>
        <a:bodyPr/>
        <a:lstStyle/>
        <a:p>
          <a:endParaRPr lang="pt-BR" sz="1100"/>
        </a:p>
      </dgm:t>
    </dgm:pt>
    <dgm:pt modelId="{1F4415C4-359F-4C8A-BA3B-F996EEE9E058}">
      <dgm:prSet phldrT="[Texto]" custT="1"/>
      <dgm:spPr/>
      <dgm:t>
        <a:bodyPr/>
        <a:lstStyle/>
        <a:p>
          <a:r>
            <a:rPr lang="pt-BR" sz="1100" dirty="0"/>
            <a:t>Advogado</a:t>
          </a:r>
        </a:p>
      </dgm:t>
    </dgm:pt>
    <dgm:pt modelId="{3E3D83E7-CF76-4754-A173-B2E9D72B8D05}" type="parTrans" cxnId="{060C69AF-D29F-4854-BF95-9D0D5A70A874}">
      <dgm:prSet/>
      <dgm:spPr/>
      <dgm:t>
        <a:bodyPr/>
        <a:lstStyle/>
        <a:p>
          <a:endParaRPr lang="pt-BR" sz="1100"/>
        </a:p>
      </dgm:t>
    </dgm:pt>
    <dgm:pt modelId="{54C1755F-C487-470B-A21E-6BF89AA4A32C}" type="sibTrans" cxnId="{060C69AF-D29F-4854-BF95-9D0D5A70A874}">
      <dgm:prSet/>
      <dgm:spPr/>
      <dgm:t>
        <a:bodyPr/>
        <a:lstStyle/>
        <a:p>
          <a:endParaRPr lang="pt-BR" sz="1100"/>
        </a:p>
      </dgm:t>
    </dgm:pt>
    <dgm:pt modelId="{CD8FA8FE-9811-41D1-9E5E-B5B63F300332}">
      <dgm:prSet phldrT="[Texto]" custT="1"/>
      <dgm:spPr/>
      <dgm:t>
        <a:bodyPr/>
        <a:lstStyle/>
        <a:p>
          <a:r>
            <a:rPr lang="pt-BR" sz="1100" b="0" dirty="0">
              <a:latin typeface="+mn-lt"/>
              <a:cs typeface="Arial" pitchFamily="34" charset="0"/>
            </a:rPr>
            <a:t>Pedro Scazufca</a:t>
          </a:r>
          <a:endParaRPr lang="pt-BR" sz="1100" b="0" dirty="0">
            <a:latin typeface="+mn-lt"/>
          </a:endParaRPr>
        </a:p>
      </dgm:t>
    </dgm:pt>
    <dgm:pt modelId="{570F83B2-442A-41F3-B11F-35DF21132FAF}" type="parTrans" cxnId="{3ED569B7-488B-4F90-8D4C-FBC68F68092B}">
      <dgm:prSet/>
      <dgm:spPr/>
      <dgm:t>
        <a:bodyPr/>
        <a:lstStyle/>
        <a:p>
          <a:endParaRPr lang="pt-BR" sz="1100"/>
        </a:p>
      </dgm:t>
    </dgm:pt>
    <dgm:pt modelId="{A348FFB0-0D23-4FE6-AC39-3151926D8D9C}" type="sibTrans" cxnId="{3ED569B7-488B-4F90-8D4C-FBC68F68092B}">
      <dgm:prSet/>
      <dgm:spPr/>
      <dgm:t>
        <a:bodyPr/>
        <a:lstStyle/>
        <a:p>
          <a:endParaRPr lang="pt-BR" sz="1100"/>
        </a:p>
      </dgm:t>
    </dgm:pt>
    <dgm:pt modelId="{2A8362F9-8840-498E-8314-F733FA03410F}">
      <dgm:prSet phldrT="[Texto]" custT="1"/>
      <dgm:spPr/>
      <dgm:t>
        <a:bodyPr/>
        <a:lstStyle/>
        <a:p>
          <a:r>
            <a:rPr lang="pt-BR" sz="1100" dirty="0"/>
            <a:t>Economista</a:t>
          </a:r>
        </a:p>
      </dgm:t>
    </dgm:pt>
    <dgm:pt modelId="{8D2A906D-6CFC-4F54-A4C6-48D2BED3FB85}" type="parTrans" cxnId="{8D113BEC-E799-4326-9891-04B8435383B0}">
      <dgm:prSet/>
      <dgm:spPr/>
      <dgm:t>
        <a:bodyPr/>
        <a:lstStyle/>
        <a:p>
          <a:endParaRPr lang="pt-BR" sz="1100"/>
        </a:p>
      </dgm:t>
    </dgm:pt>
    <dgm:pt modelId="{8105563F-6837-40C9-BCBD-3BF4D82941D6}" type="sibTrans" cxnId="{8D113BEC-E799-4326-9891-04B8435383B0}">
      <dgm:prSet/>
      <dgm:spPr/>
      <dgm:t>
        <a:bodyPr/>
        <a:lstStyle/>
        <a:p>
          <a:endParaRPr lang="pt-BR" sz="1100"/>
        </a:p>
      </dgm:t>
    </dgm:pt>
    <dgm:pt modelId="{ECF2171B-D79A-49E0-8221-CF6EDD90DDB3}">
      <dgm:prSet phldrT="[Texto]" custT="1"/>
      <dgm:spPr/>
      <dgm:t>
        <a:bodyPr/>
        <a:lstStyle/>
        <a:p>
          <a:r>
            <a:rPr lang="pt-BR" sz="1100" b="0" dirty="0"/>
            <a:t>Rodrigo Cintra</a:t>
          </a:r>
        </a:p>
      </dgm:t>
    </dgm:pt>
    <dgm:pt modelId="{5CB98E45-9536-4B5D-93DE-E8FEEC59A606}" type="parTrans" cxnId="{44C0DC76-AA68-4FF9-A31E-95E8C1D4CD4B}">
      <dgm:prSet/>
      <dgm:spPr/>
      <dgm:t>
        <a:bodyPr/>
        <a:lstStyle/>
        <a:p>
          <a:endParaRPr lang="pt-BR" sz="1100"/>
        </a:p>
      </dgm:t>
    </dgm:pt>
    <dgm:pt modelId="{21F0BD40-ECD0-4259-8B52-49BD0DCAF650}" type="sibTrans" cxnId="{44C0DC76-AA68-4FF9-A31E-95E8C1D4CD4B}">
      <dgm:prSet/>
      <dgm:spPr/>
      <dgm:t>
        <a:bodyPr/>
        <a:lstStyle/>
        <a:p>
          <a:endParaRPr lang="pt-BR" sz="1100"/>
        </a:p>
      </dgm:t>
    </dgm:pt>
    <dgm:pt modelId="{E2B1A4A4-BE8D-4C08-B4C8-220BB721D2F4}">
      <dgm:prSet phldrT="[Texto]" custT="1"/>
      <dgm:spPr/>
      <dgm:t>
        <a:bodyPr/>
        <a:lstStyle/>
        <a:p>
          <a:r>
            <a:rPr lang="pt-BR" sz="1100" dirty="0"/>
            <a:t>Administradora</a:t>
          </a:r>
        </a:p>
      </dgm:t>
    </dgm:pt>
    <dgm:pt modelId="{4BF2C79A-A274-4E91-BD91-500609708DC9}" type="parTrans" cxnId="{F6DE6659-CA21-49D6-946B-B45D9110CFE2}">
      <dgm:prSet/>
      <dgm:spPr/>
      <dgm:t>
        <a:bodyPr/>
        <a:lstStyle/>
        <a:p>
          <a:endParaRPr lang="pt-BR" sz="1100"/>
        </a:p>
      </dgm:t>
    </dgm:pt>
    <dgm:pt modelId="{650BDAF2-E2AB-40B3-905D-F245997A6C95}" type="sibTrans" cxnId="{F6DE6659-CA21-49D6-946B-B45D9110CFE2}">
      <dgm:prSet/>
      <dgm:spPr/>
      <dgm:t>
        <a:bodyPr/>
        <a:lstStyle/>
        <a:p>
          <a:endParaRPr lang="pt-BR" sz="1100"/>
        </a:p>
      </dgm:t>
    </dgm:pt>
    <dgm:pt modelId="{92A7D916-9BB9-4B7C-81CF-16384C1896E2}">
      <dgm:prSet phldrT="[Texto]" custT="1"/>
      <dgm:spPr/>
      <dgm:t>
        <a:bodyPr/>
        <a:lstStyle/>
        <a:p>
          <a:r>
            <a:rPr lang="pt-BR" sz="1100" dirty="0"/>
            <a:t>Economista</a:t>
          </a:r>
        </a:p>
      </dgm:t>
    </dgm:pt>
    <dgm:pt modelId="{A333F2D5-056D-4270-9D22-48B9BFF90134}">
      <dgm:prSet phldrT="[Texto]" custT="1"/>
      <dgm:spPr/>
      <dgm:t>
        <a:bodyPr/>
        <a:lstStyle/>
        <a:p>
          <a:r>
            <a:rPr lang="pt-BR" sz="1100" b="0" dirty="0"/>
            <a:t>Gesner Oliveira</a:t>
          </a:r>
        </a:p>
      </dgm:t>
    </dgm:pt>
    <dgm:pt modelId="{1230C6A1-1C6F-45B2-B98E-1E9AF8326CA2}" type="sibTrans" cxnId="{317934CE-CF27-4C33-A057-00AFEA86FD7D}">
      <dgm:prSet/>
      <dgm:spPr/>
      <dgm:t>
        <a:bodyPr/>
        <a:lstStyle/>
        <a:p>
          <a:endParaRPr lang="pt-BR" sz="1100"/>
        </a:p>
      </dgm:t>
    </dgm:pt>
    <dgm:pt modelId="{9E222549-59A9-4767-87F3-6BA5349BBB66}" type="parTrans" cxnId="{317934CE-CF27-4C33-A057-00AFEA86FD7D}">
      <dgm:prSet/>
      <dgm:spPr/>
      <dgm:t>
        <a:bodyPr/>
        <a:lstStyle/>
        <a:p>
          <a:endParaRPr lang="pt-BR" sz="1100"/>
        </a:p>
      </dgm:t>
    </dgm:pt>
    <dgm:pt modelId="{7458F19F-F863-4478-BA07-E12A3A84DBE6}" type="sibTrans" cxnId="{FB5D3BB6-2444-4BCF-851E-6CCDC5B97E5A}">
      <dgm:prSet/>
      <dgm:spPr/>
      <dgm:t>
        <a:bodyPr/>
        <a:lstStyle/>
        <a:p>
          <a:endParaRPr lang="pt-BR" sz="1100"/>
        </a:p>
      </dgm:t>
    </dgm:pt>
    <dgm:pt modelId="{E7434459-AA93-45A6-9772-EFE4C2CA7648}" type="parTrans" cxnId="{FB5D3BB6-2444-4BCF-851E-6CCDC5B97E5A}">
      <dgm:prSet/>
      <dgm:spPr/>
      <dgm:t>
        <a:bodyPr/>
        <a:lstStyle/>
        <a:p>
          <a:endParaRPr lang="pt-BR" sz="1100"/>
        </a:p>
      </dgm:t>
    </dgm:pt>
    <dgm:pt modelId="{3FF6C1D3-839E-4C7A-9859-C3B6D471AF45}">
      <dgm:prSet phldrT="[Texto]" custT="1"/>
      <dgm:spPr/>
      <dgm:t>
        <a:bodyPr/>
        <a:lstStyle/>
        <a:p>
          <a:r>
            <a:rPr lang="pt-BR" sz="1100" dirty="0"/>
            <a:t>Marcela Altale</a:t>
          </a:r>
        </a:p>
      </dgm:t>
    </dgm:pt>
    <dgm:pt modelId="{CACB56B5-7DB5-467E-982C-0EF9F59187B6}" type="parTrans" cxnId="{4732137C-56E7-499B-BB96-34024AE72DF6}">
      <dgm:prSet/>
      <dgm:spPr/>
      <dgm:t>
        <a:bodyPr/>
        <a:lstStyle/>
        <a:p>
          <a:endParaRPr lang="pt-BR"/>
        </a:p>
      </dgm:t>
    </dgm:pt>
    <dgm:pt modelId="{B3450D96-4A55-4585-A9E3-C0B424E5DCC8}" type="sibTrans" cxnId="{4732137C-56E7-499B-BB96-34024AE72DF6}">
      <dgm:prSet/>
      <dgm:spPr/>
      <dgm:t>
        <a:bodyPr/>
        <a:lstStyle/>
        <a:p>
          <a:endParaRPr lang="pt-BR"/>
        </a:p>
      </dgm:t>
    </dgm:pt>
    <dgm:pt modelId="{8A2D9B22-19DA-4E0D-A2DC-FE896ECAB9D6}">
      <dgm:prSet phldrT="[Texto]" custT="1"/>
      <dgm:spPr/>
      <dgm:t>
        <a:bodyPr/>
        <a:lstStyle/>
        <a:p>
          <a:r>
            <a:rPr lang="pt-BR" sz="1100" dirty="0"/>
            <a:t>Advogada</a:t>
          </a:r>
        </a:p>
      </dgm:t>
    </dgm:pt>
    <dgm:pt modelId="{85196D2C-10B1-4E67-93A9-8434F5725B7F}" type="parTrans" cxnId="{5A17F74D-E510-4DFC-9C2F-91A0D93C878F}">
      <dgm:prSet/>
      <dgm:spPr/>
      <dgm:t>
        <a:bodyPr/>
        <a:lstStyle/>
        <a:p>
          <a:endParaRPr lang="pt-BR"/>
        </a:p>
      </dgm:t>
    </dgm:pt>
    <dgm:pt modelId="{E5898030-F6C1-4575-A812-46CBFCEC45C7}" type="sibTrans" cxnId="{5A17F74D-E510-4DFC-9C2F-91A0D93C878F}">
      <dgm:prSet/>
      <dgm:spPr/>
      <dgm:t>
        <a:bodyPr/>
        <a:lstStyle/>
        <a:p>
          <a:endParaRPr lang="pt-BR"/>
        </a:p>
      </dgm:t>
    </dgm:pt>
    <dgm:pt modelId="{E8E95B93-08A6-4594-9CF0-7428F9C52C15}" type="pres">
      <dgm:prSet presAssocID="{EAF697FC-3578-4CC2-91EC-D9682D5850C5}" presName="Name0" presStyleCnt="0">
        <dgm:presLayoutVars>
          <dgm:dir/>
        </dgm:presLayoutVars>
      </dgm:prSet>
      <dgm:spPr/>
    </dgm:pt>
    <dgm:pt modelId="{86EF00DD-61AB-4FF3-90E7-5A021997F0A5}" type="pres">
      <dgm:prSet presAssocID="{A333F2D5-056D-4270-9D22-48B9BFF90134}" presName="composite" presStyleCnt="0"/>
      <dgm:spPr/>
    </dgm:pt>
    <dgm:pt modelId="{EBDC6C72-C057-4DD4-8E2D-B4D53D6CD342}" type="pres">
      <dgm:prSet presAssocID="{A333F2D5-056D-4270-9D22-48B9BFF90134}" presName="Accent" presStyleLbl="alignAcc1" presStyleIdx="0" presStyleCnt="5"/>
      <dgm:spPr/>
    </dgm:pt>
    <dgm:pt modelId="{E64503CC-7D6B-47F8-ADBB-9008404D8BCC}" type="pres">
      <dgm:prSet presAssocID="{A333F2D5-056D-4270-9D22-48B9BFF90134}" presName="Image" presStyleLbl="node1" presStyleIdx="0" presStyleCnt="5"/>
      <dgm:spPr>
        <a:blipFill rotWithShape="1">
          <a:blip xmlns:r="http://schemas.openxmlformats.org/officeDocument/2006/relationships" r:embed="rId1"/>
          <a:stretch>
            <a:fillRect/>
          </a:stretch>
        </a:blipFill>
      </dgm:spPr>
    </dgm:pt>
    <dgm:pt modelId="{60581559-6020-412C-876D-25F7B3569554}" type="pres">
      <dgm:prSet presAssocID="{A333F2D5-056D-4270-9D22-48B9BFF90134}" presName="Child" presStyleLbl="revTx" presStyleIdx="0" presStyleCnt="5">
        <dgm:presLayoutVars>
          <dgm:bulletEnabled val="1"/>
        </dgm:presLayoutVars>
      </dgm:prSet>
      <dgm:spPr/>
    </dgm:pt>
    <dgm:pt modelId="{C148DBE7-D7E6-4932-9B13-6F6515E4E520}" type="pres">
      <dgm:prSet presAssocID="{A333F2D5-056D-4270-9D22-48B9BFF90134}" presName="Parent" presStyleLbl="alignNode1" presStyleIdx="0" presStyleCnt="5">
        <dgm:presLayoutVars>
          <dgm:bulletEnabled val="1"/>
        </dgm:presLayoutVars>
      </dgm:prSet>
      <dgm:spPr/>
    </dgm:pt>
    <dgm:pt modelId="{C2F64B33-965E-4F97-AE20-20B1959D2C95}" type="pres">
      <dgm:prSet presAssocID="{1230C6A1-1C6F-45B2-B98E-1E9AF8326CA2}" presName="sibTrans" presStyleCnt="0"/>
      <dgm:spPr/>
    </dgm:pt>
    <dgm:pt modelId="{EDD1442C-C634-4F58-8899-E8D841525266}" type="pres">
      <dgm:prSet presAssocID="{2D66742B-3451-4410-9E41-44A98F12FAE9}" presName="composite" presStyleCnt="0"/>
      <dgm:spPr/>
    </dgm:pt>
    <dgm:pt modelId="{BFE56727-82AE-4C87-8AE2-847C1DBCD938}" type="pres">
      <dgm:prSet presAssocID="{2D66742B-3451-4410-9E41-44A98F12FAE9}" presName="Accent" presStyleLbl="alignAcc1" presStyleIdx="1" presStyleCnt="5"/>
      <dgm:spPr/>
    </dgm:pt>
    <dgm:pt modelId="{BD605B65-6FF8-43AC-9F22-E711E4A6F55D}" type="pres">
      <dgm:prSet presAssocID="{2D66742B-3451-4410-9E41-44A98F12FAE9}" presName="Image" presStyleLbl="node1" presStyleIdx="1" presStyleCnt="5"/>
      <dgm:spPr>
        <a:blipFill rotWithShape="1">
          <a:blip xmlns:r="http://schemas.openxmlformats.org/officeDocument/2006/relationships" r:embed="rId2"/>
          <a:stretch>
            <a:fillRect/>
          </a:stretch>
        </a:blipFill>
      </dgm:spPr>
    </dgm:pt>
    <dgm:pt modelId="{FA1F6A18-67D9-485C-AC5B-6A6F449416DF}" type="pres">
      <dgm:prSet presAssocID="{2D66742B-3451-4410-9E41-44A98F12FAE9}" presName="Child" presStyleLbl="revTx" presStyleIdx="1" presStyleCnt="5">
        <dgm:presLayoutVars>
          <dgm:bulletEnabled val="1"/>
        </dgm:presLayoutVars>
      </dgm:prSet>
      <dgm:spPr/>
    </dgm:pt>
    <dgm:pt modelId="{5D231E08-82CF-40C3-B7B8-F7EB733E6F83}" type="pres">
      <dgm:prSet presAssocID="{2D66742B-3451-4410-9E41-44A98F12FAE9}" presName="Parent" presStyleLbl="alignNode1" presStyleIdx="1" presStyleCnt="5">
        <dgm:presLayoutVars>
          <dgm:bulletEnabled val="1"/>
        </dgm:presLayoutVars>
      </dgm:prSet>
      <dgm:spPr/>
    </dgm:pt>
    <dgm:pt modelId="{67E18A06-5733-4987-BCEB-7F098F909E18}" type="pres">
      <dgm:prSet presAssocID="{86B4068A-3D92-4974-9BFB-5EB005F85A05}" presName="sibTrans" presStyleCnt="0"/>
      <dgm:spPr/>
    </dgm:pt>
    <dgm:pt modelId="{6C35C73A-2184-4FC7-99C1-9989B7ED6DC3}" type="pres">
      <dgm:prSet presAssocID="{CD8FA8FE-9811-41D1-9E5E-B5B63F300332}" presName="composite" presStyleCnt="0"/>
      <dgm:spPr/>
    </dgm:pt>
    <dgm:pt modelId="{24426870-6CF7-497F-B1EB-F502B3A08B0B}" type="pres">
      <dgm:prSet presAssocID="{CD8FA8FE-9811-41D1-9E5E-B5B63F300332}" presName="Accent" presStyleLbl="alignAcc1" presStyleIdx="2" presStyleCnt="5"/>
      <dgm:spPr/>
    </dgm:pt>
    <dgm:pt modelId="{DD999570-27E5-418D-A292-18B7D9E53AA8}" type="pres">
      <dgm:prSet presAssocID="{CD8FA8FE-9811-41D1-9E5E-B5B63F300332}" presName="Image" presStyleLbl="node1" presStyleIdx="2" presStyleCnt="5"/>
      <dgm:spPr>
        <a:blipFill dpi="0" rotWithShape="1">
          <a:blip xmlns:r="http://schemas.openxmlformats.org/officeDocument/2006/relationships" r:embed="rId3"/>
          <a:srcRect/>
          <a:stretch>
            <a:fillRect l="1" r="-729"/>
          </a:stretch>
        </a:blipFill>
      </dgm:spPr>
    </dgm:pt>
    <dgm:pt modelId="{0162648E-A694-4D67-8934-8291B66872FE}" type="pres">
      <dgm:prSet presAssocID="{CD8FA8FE-9811-41D1-9E5E-B5B63F300332}" presName="Child" presStyleLbl="revTx" presStyleIdx="2" presStyleCnt="5">
        <dgm:presLayoutVars>
          <dgm:bulletEnabled val="1"/>
        </dgm:presLayoutVars>
      </dgm:prSet>
      <dgm:spPr/>
    </dgm:pt>
    <dgm:pt modelId="{190945C6-3A2A-4800-8D6A-0309A1F88AA1}" type="pres">
      <dgm:prSet presAssocID="{CD8FA8FE-9811-41D1-9E5E-B5B63F300332}" presName="Parent" presStyleLbl="alignNode1" presStyleIdx="2" presStyleCnt="5">
        <dgm:presLayoutVars>
          <dgm:bulletEnabled val="1"/>
        </dgm:presLayoutVars>
      </dgm:prSet>
      <dgm:spPr/>
    </dgm:pt>
    <dgm:pt modelId="{E266190D-5135-41E0-9909-D4A1794E93E1}" type="pres">
      <dgm:prSet presAssocID="{A348FFB0-0D23-4FE6-AC39-3151926D8D9C}" presName="sibTrans" presStyleCnt="0"/>
      <dgm:spPr/>
    </dgm:pt>
    <dgm:pt modelId="{3E672203-C6D0-4CCC-BF60-EC22BE698371}" type="pres">
      <dgm:prSet presAssocID="{ECF2171B-D79A-49E0-8221-CF6EDD90DDB3}" presName="composite" presStyleCnt="0"/>
      <dgm:spPr/>
    </dgm:pt>
    <dgm:pt modelId="{85FA32E0-6CA1-439B-8987-D5128D0EB8DE}" type="pres">
      <dgm:prSet presAssocID="{ECF2171B-D79A-49E0-8221-CF6EDD90DDB3}" presName="Accent" presStyleLbl="alignAcc1" presStyleIdx="3" presStyleCnt="5"/>
      <dgm:spPr/>
    </dgm:pt>
    <dgm:pt modelId="{BCCB5E96-4408-483E-981B-2ED3B8A83724}" type="pres">
      <dgm:prSet presAssocID="{ECF2171B-D79A-49E0-8221-CF6EDD90DDB3}" presName="Image" presStyleLbl="node1" presStyleIdx="3" presStyleCnt="5" custScaleX="84379"/>
      <dgm:spPr>
        <a:blipFill rotWithShape="1">
          <a:blip xmlns:r="http://schemas.openxmlformats.org/officeDocument/2006/relationships" r:embed="rId4"/>
          <a:stretch>
            <a:fillRect/>
          </a:stretch>
        </a:blipFill>
      </dgm:spPr>
    </dgm:pt>
    <dgm:pt modelId="{45FCFA39-C389-4083-8374-FBBDBEB8C615}" type="pres">
      <dgm:prSet presAssocID="{ECF2171B-D79A-49E0-8221-CF6EDD90DDB3}" presName="Child" presStyleLbl="revTx" presStyleIdx="3" presStyleCnt="5">
        <dgm:presLayoutVars>
          <dgm:bulletEnabled val="1"/>
        </dgm:presLayoutVars>
      </dgm:prSet>
      <dgm:spPr/>
    </dgm:pt>
    <dgm:pt modelId="{24C0469E-4E45-44C4-A3FB-B859C2D02756}" type="pres">
      <dgm:prSet presAssocID="{ECF2171B-D79A-49E0-8221-CF6EDD90DDB3}" presName="Parent" presStyleLbl="alignNode1" presStyleIdx="3" presStyleCnt="5">
        <dgm:presLayoutVars>
          <dgm:bulletEnabled val="1"/>
        </dgm:presLayoutVars>
      </dgm:prSet>
      <dgm:spPr/>
    </dgm:pt>
    <dgm:pt modelId="{D40A7CE6-C301-43F7-8B85-1F0E654CA464}" type="pres">
      <dgm:prSet presAssocID="{21F0BD40-ECD0-4259-8B52-49BD0DCAF650}" presName="sibTrans" presStyleCnt="0"/>
      <dgm:spPr/>
    </dgm:pt>
    <dgm:pt modelId="{63F53BA7-E8C9-4BD1-B45A-35A46633E3B7}" type="pres">
      <dgm:prSet presAssocID="{3FF6C1D3-839E-4C7A-9859-C3B6D471AF45}" presName="composite" presStyleCnt="0"/>
      <dgm:spPr/>
    </dgm:pt>
    <dgm:pt modelId="{70AC9DC0-F02E-4B53-A858-F1E144C1A6AC}" type="pres">
      <dgm:prSet presAssocID="{3FF6C1D3-839E-4C7A-9859-C3B6D471AF45}" presName="Accent" presStyleLbl="alignAcc1" presStyleIdx="4" presStyleCnt="5"/>
      <dgm:spPr/>
    </dgm:pt>
    <dgm:pt modelId="{2C18D695-0DDD-4521-97DA-89CF44EF7100}" type="pres">
      <dgm:prSet presAssocID="{3FF6C1D3-839E-4C7A-9859-C3B6D471AF45}" presName="Image" presStyleLbl="node1" presStyleIdx="4" presStyleCnt="5" custScaleX="84878" custScaleY="105711"/>
      <dgm:spPr>
        <a:blipFill rotWithShape="1">
          <a:blip xmlns:r="http://schemas.openxmlformats.org/officeDocument/2006/relationships" r:embed="rId5"/>
          <a:stretch>
            <a:fillRect/>
          </a:stretch>
        </a:blipFill>
      </dgm:spPr>
    </dgm:pt>
    <dgm:pt modelId="{179DB6FC-FBA6-494C-9496-D9A4B6078F8C}" type="pres">
      <dgm:prSet presAssocID="{3FF6C1D3-839E-4C7A-9859-C3B6D471AF45}" presName="Child" presStyleLbl="revTx" presStyleIdx="4" presStyleCnt="5">
        <dgm:presLayoutVars>
          <dgm:bulletEnabled val="1"/>
        </dgm:presLayoutVars>
      </dgm:prSet>
      <dgm:spPr/>
    </dgm:pt>
    <dgm:pt modelId="{C68633C4-430D-4522-8DB1-BB74D81F3D8E}" type="pres">
      <dgm:prSet presAssocID="{3FF6C1D3-839E-4C7A-9859-C3B6D471AF45}" presName="Parent" presStyleLbl="alignNode1" presStyleIdx="4" presStyleCnt="5">
        <dgm:presLayoutVars>
          <dgm:bulletEnabled val="1"/>
        </dgm:presLayoutVars>
      </dgm:prSet>
      <dgm:spPr/>
    </dgm:pt>
  </dgm:ptLst>
  <dgm:cxnLst>
    <dgm:cxn modelId="{DEFC6CB8-8CD9-460C-A289-D632A3F337F5}" type="presOf" srcId="{ECF2171B-D79A-49E0-8221-CF6EDD90DDB3}" destId="{24C0469E-4E45-44C4-A3FB-B859C2D02756}" srcOrd="0" destOrd="0" presId="urn:microsoft.com/office/officeart/2008/layout/TitlePictureLineup"/>
    <dgm:cxn modelId="{F87C5D8A-610B-42DA-825C-6D3FA8D0FFC7}" type="presOf" srcId="{1F4415C4-359F-4C8A-BA3B-F996EEE9E058}" destId="{FA1F6A18-67D9-485C-AC5B-6A6F449416DF}" srcOrd="0" destOrd="0" presId="urn:microsoft.com/office/officeart/2008/layout/TitlePictureLineup"/>
    <dgm:cxn modelId="{5A17F74D-E510-4DFC-9C2F-91A0D93C878F}" srcId="{3FF6C1D3-839E-4C7A-9859-C3B6D471AF45}" destId="{8A2D9B22-19DA-4E0D-A2DC-FE896ECAB9D6}" srcOrd="0" destOrd="0" parTransId="{85196D2C-10B1-4E67-93A9-8434F5725B7F}" sibTransId="{E5898030-F6C1-4575-A812-46CBFCEC45C7}"/>
    <dgm:cxn modelId="{C5470BBD-2D6C-44E3-892B-1767A4DFB3F4}" type="presOf" srcId="{2A8362F9-8840-498E-8314-F733FA03410F}" destId="{0162648E-A694-4D67-8934-8291B66872FE}" srcOrd="0" destOrd="0" presId="urn:microsoft.com/office/officeart/2008/layout/TitlePictureLineup"/>
    <dgm:cxn modelId="{FB5D3BB6-2444-4BCF-851E-6CCDC5B97E5A}" srcId="{A333F2D5-056D-4270-9D22-48B9BFF90134}" destId="{92A7D916-9BB9-4B7C-81CF-16384C1896E2}" srcOrd="0" destOrd="0" parTransId="{E7434459-AA93-45A6-9772-EFE4C2CA7648}" sibTransId="{7458F19F-F863-4478-BA07-E12A3A84DBE6}"/>
    <dgm:cxn modelId="{474B533D-F232-40D7-8C87-9E02B4827EBD}" type="presOf" srcId="{E2B1A4A4-BE8D-4C08-B4C8-220BB721D2F4}" destId="{45FCFA39-C389-4083-8374-FBBDBEB8C615}" srcOrd="0" destOrd="0" presId="urn:microsoft.com/office/officeart/2008/layout/TitlePictureLineup"/>
    <dgm:cxn modelId="{F6DE6659-CA21-49D6-946B-B45D9110CFE2}" srcId="{ECF2171B-D79A-49E0-8221-CF6EDD90DDB3}" destId="{E2B1A4A4-BE8D-4C08-B4C8-220BB721D2F4}" srcOrd="0" destOrd="0" parTransId="{4BF2C79A-A274-4E91-BD91-500609708DC9}" sibTransId="{650BDAF2-E2AB-40B3-905D-F245997A6C95}"/>
    <dgm:cxn modelId="{4732137C-56E7-499B-BB96-34024AE72DF6}" srcId="{EAF697FC-3578-4CC2-91EC-D9682D5850C5}" destId="{3FF6C1D3-839E-4C7A-9859-C3B6D471AF45}" srcOrd="4" destOrd="0" parTransId="{CACB56B5-7DB5-467E-982C-0EF9F59187B6}" sibTransId="{B3450D96-4A55-4585-A9E3-C0B424E5DCC8}"/>
    <dgm:cxn modelId="{2047102C-390D-4DD3-B468-7FD6E59D9021}" type="presOf" srcId="{EAF697FC-3578-4CC2-91EC-D9682D5850C5}" destId="{E8E95B93-08A6-4594-9CF0-7428F9C52C15}" srcOrd="0" destOrd="0" presId="urn:microsoft.com/office/officeart/2008/layout/TitlePictureLineup"/>
    <dgm:cxn modelId="{060C69AF-D29F-4854-BF95-9D0D5A70A874}" srcId="{2D66742B-3451-4410-9E41-44A98F12FAE9}" destId="{1F4415C4-359F-4C8A-BA3B-F996EEE9E058}" srcOrd="0" destOrd="0" parTransId="{3E3D83E7-CF76-4754-A173-B2E9D72B8D05}" sibTransId="{54C1755F-C487-470B-A21E-6BF89AA4A32C}"/>
    <dgm:cxn modelId="{C6E7B9CF-210C-4A49-9884-729879610ECB}" srcId="{EAF697FC-3578-4CC2-91EC-D9682D5850C5}" destId="{2D66742B-3451-4410-9E41-44A98F12FAE9}" srcOrd="1" destOrd="0" parTransId="{4ABE2707-986D-49EA-8049-DA5B7EE0F854}" sibTransId="{86B4068A-3D92-4974-9BFB-5EB005F85A05}"/>
    <dgm:cxn modelId="{81DCA6A1-DE83-454B-ABD1-A45E5052B0A6}" type="presOf" srcId="{A333F2D5-056D-4270-9D22-48B9BFF90134}" destId="{C148DBE7-D7E6-4932-9B13-6F6515E4E520}" srcOrd="0" destOrd="0" presId="urn:microsoft.com/office/officeart/2008/layout/TitlePictureLineup"/>
    <dgm:cxn modelId="{1C30BA8A-4907-4602-BA75-DBAF373DAEDE}" type="presOf" srcId="{8A2D9B22-19DA-4E0D-A2DC-FE896ECAB9D6}" destId="{179DB6FC-FBA6-494C-9496-D9A4B6078F8C}" srcOrd="0" destOrd="0" presId="urn:microsoft.com/office/officeart/2008/layout/TitlePictureLineup"/>
    <dgm:cxn modelId="{317934CE-CF27-4C33-A057-00AFEA86FD7D}" srcId="{EAF697FC-3578-4CC2-91EC-D9682D5850C5}" destId="{A333F2D5-056D-4270-9D22-48B9BFF90134}" srcOrd="0" destOrd="0" parTransId="{9E222549-59A9-4767-87F3-6BA5349BBB66}" sibTransId="{1230C6A1-1C6F-45B2-B98E-1E9AF8326CA2}"/>
    <dgm:cxn modelId="{A18B5340-48F3-4509-8F7D-D1247420CD1C}" type="presOf" srcId="{92A7D916-9BB9-4B7C-81CF-16384C1896E2}" destId="{60581559-6020-412C-876D-25F7B3569554}" srcOrd="0" destOrd="0" presId="urn:microsoft.com/office/officeart/2008/layout/TitlePictureLineup"/>
    <dgm:cxn modelId="{44C0DC76-AA68-4FF9-A31E-95E8C1D4CD4B}" srcId="{EAF697FC-3578-4CC2-91EC-D9682D5850C5}" destId="{ECF2171B-D79A-49E0-8221-CF6EDD90DDB3}" srcOrd="3" destOrd="0" parTransId="{5CB98E45-9536-4B5D-93DE-E8FEEC59A606}" sibTransId="{21F0BD40-ECD0-4259-8B52-49BD0DCAF650}"/>
    <dgm:cxn modelId="{ADDFA624-24F9-4884-A3B7-5637AF56F6A1}" type="presOf" srcId="{3FF6C1D3-839E-4C7A-9859-C3B6D471AF45}" destId="{C68633C4-430D-4522-8DB1-BB74D81F3D8E}" srcOrd="0" destOrd="0" presId="urn:microsoft.com/office/officeart/2008/layout/TitlePictureLineup"/>
    <dgm:cxn modelId="{8C222CA6-A70B-44FF-9D11-557615B66E66}" type="presOf" srcId="{CD8FA8FE-9811-41D1-9E5E-B5B63F300332}" destId="{190945C6-3A2A-4800-8D6A-0309A1F88AA1}" srcOrd="0" destOrd="0" presId="urn:microsoft.com/office/officeart/2008/layout/TitlePictureLineup"/>
    <dgm:cxn modelId="{3ED569B7-488B-4F90-8D4C-FBC68F68092B}" srcId="{EAF697FC-3578-4CC2-91EC-D9682D5850C5}" destId="{CD8FA8FE-9811-41D1-9E5E-B5B63F300332}" srcOrd="2" destOrd="0" parTransId="{570F83B2-442A-41F3-B11F-35DF21132FAF}" sibTransId="{A348FFB0-0D23-4FE6-AC39-3151926D8D9C}"/>
    <dgm:cxn modelId="{0C1042F5-6051-4A9C-B6CF-5B2765E1A832}" type="presOf" srcId="{2D66742B-3451-4410-9E41-44A98F12FAE9}" destId="{5D231E08-82CF-40C3-B7B8-F7EB733E6F83}" srcOrd="0" destOrd="0" presId="urn:microsoft.com/office/officeart/2008/layout/TitlePictureLineup"/>
    <dgm:cxn modelId="{8D113BEC-E799-4326-9891-04B8435383B0}" srcId="{CD8FA8FE-9811-41D1-9E5E-B5B63F300332}" destId="{2A8362F9-8840-498E-8314-F733FA03410F}" srcOrd="0" destOrd="0" parTransId="{8D2A906D-6CFC-4F54-A4C6-48D2BED3FB85}" sibTransId="{8105563F-6837-40C9-BCBD-3BF4D82941D6}"/>
    <dgm:cxn modelId="{81D61E89-600B-42A3-B639-CE7A09B7D028}" type="presParOf" srcId="{E8E95B93-08A6-4594-9CF0-7428F9C52C15}" destId="{86EF00DD-61AB-4FF3-90E7-5A021997F0A5}" srcOrd="0" destOrd="0" presId="urn:microsoft.com/office/officeart/2008/layout/TitlePictureLineup"/>
    <dgm:cxn modelId="{372C8A3E-1868-4AEB-85A0-91937BD8231E}" type="presParOf" srcId="{86EF00DD-61AB-4FF3-90E7-5A021997F0A5}" destId="{EBDC6C72-C057-4DD4-8E2D-B4D53D6CD342}" srcOrd="0" destOrd="0" presId="urn:microsoft.com/office/officeart/2008/layout/TitlePictureLineup"/>
    <dgm:cxn modelId="{7CEC8A59-3357-410E-87E1-139AE7A3FC76}" type="presParOf" srcId="{86EF00DD-61AB-4FF3-90E7-5A021997F0A5}" destId="{E64503CC-7D6B-47F8-ADBB-9008404D8BCC}" srcOrd="1" destOrd="0" presId="urn:microsoft.com/office/officeart/2008/layout/TitlePictureLineup"/>
    <dgm:cxn modelId="{3BFECF2B-96A7-49CE-8A76-AE6A27F0E6F2}" type="presParOf" srcId="{86EF00DD-61AB-4FF3-90E7-5A021997F0A5}" destId="{60581559-6020-412C-876D-25F7B3569554}" srcOrd="2" destOrd="0" presId="urn:microsoft.com/office/officeart/2008/layout/TitlePictureLineup"/>
    <dgm:cxn modelId="{2C11CC5A-302E-447C-A856-7AEFDB224AA5}" type="presParOf" srcId="{86EF00DD-61AB-4FF3-90E7-5A021997F0A5}" destId="{C148DBE7-D7E6-4932-9B13-6F6515E4E520}" srcOrd="3" destOrd="0" presId="urn:microsoft.com/office/officeart/2008/layout/TitlePictureLineup"/>
    <dgm:cxn modelId="{3BBED72D-7731-4371-938C-2FC32107C849}" type="presParOf" srcId="{E8E95B93-08A6-4594-9CF0-7428F9C52C15}" destId="{C2F64B33-965E-4F97-AE20-20B1959D2C95}" srcOrd="1" destOrd="0" presId="urn:microsoft.com/office/officeart/2008/layout/TitlePictureLineup"/>
    <dgm:cxn modelId="{122D3EC4-1F01-418D-A058-607037A5F3E5}" type="presParOf" srcId="{E8E95B93-08A6-4594-9CF0-7428F9C52C15}" destId="{EDD1442C-C634-4F58-8899-E8D841525266}" srcOrd="2" destOrd="0" presId="urn:microsoft.com/office/officeart/2008/layout/TitlePictureLineup"/>
    <dgm:cxn modelId="{4CEA5BBD-9233-4180-9313-B35870E89C96}" type="presParOf" srcId="{EDD1442C-C634-4F58-8899-E8D841525266}" destId="{BFE56727-82AE-4C87-8AE2-847C1DBCD938}" srcOrd="0" destOrd="0" presId="urn:microsoft.com/office/officeart/2008/layout/TitlePictureLineup"/>
    <dgm:cxn modelId="{FCF03DE3-CC4E-4B24-B822-BF88311BDE8C}" type="presParOf" srcId="{EDD1442C-C634-4F58-8899-E8D841525266}" destId="{BD605B65-6FF8-43AC-9F22-E711E4A6F55D}" srcOrd="1" destOrd="0" presId="urn:microsoft.com/office/officeart/2008/layout/TitlePictureLineup"/>
    <dgm:cxn modelId="{5D23E544-EF9C-4025-985F-389943C98473}" type="presParOf" srcId="{EDD1442C-C634-4F58-8899-E8D841525266}" destId="{FA1F6A18-67D9-485C-AC5B-6A6F449416DF}" srcOrd="2" destOrd="0" presId="urn:microsoft.com/office/officeart/2008/layout/TitlePictureLineup"/>
    <dgm:cxn modelId="{17895BCF-EF23-4418-AD81-7DDFA863A6C9}" type="presParOf" srcId="{EDD1442C-C634-4F58-8899-E8D841525266}" destId="{5D231E08-82CF-40C3-B7B8-F7EB733E6F83}" srcOrd="3" destOrd="0" presId="urn:microsoft.com/office/officeart/2008/layout/TitlePictureLineup"/>
    <dgm:cxn modelId="{5F424386-21B2-4ED4-A4B6-0D958DABAC84}" type="presParOf" srcId="{E8E95B93-08A6-4594-9CF0-7428F9C52C15}" destId="{67E18A06-5733-4987-BCEB-7F098F909E18}" srcOrd="3" destOrd="0" presId="urn:microsoft.com/office/officeart/2008/layout/TitlePictureLineup"/>
    <dgm:cxn modelId="{A3390D54-1C20-4F9D-B687-9609B66169E6}" type="presParOf" srcId="{E8E95B93-08A6-4594-9CF0-7428F9C52C15}" destId="{6C35C73A-2184-4FC7-99C1-9989B7ED6DC3}" srcOrd="4" destOrd="0" presId="urn:microsoft.com/office/officeart/2008/layout/TitlePictureLineup"/>
    <dgm:cxn modelId="{A2C17447-587D-4AAC-8C00-59DCAE95F548}" type="presParOf" srcId="{6C35C73A-2184-4FC7-99C1-9989B7ED6DC3}" destId="{24426870-6CF7-497F-B1EB-F502B3A08B0B}" srcOrd="0" destOrd="0" presId="urn:microsoft.com/office/officeart/2008/layout/TitlePictureLineup"/>
    <dgm:cxn modelId="{22776C90-CBB0-4959-87E7-D56B262D2B9F}" type="presParOf" srcId="{6C35C73A-2184-4FC7-99C1-9989B7ED6DC3}" destId="{DD999570-27E5-418D-A292-18B7D9E53AA8}" srcOrd="1" destOrd="0" presId="urn:microsoft.com/office/officeart/2008/layout/TitlePictureLineup"/>
    <dgm:cxn modelId="{622964DC-C986-4AD3-B6C1-46C13B7DAFF2}" type="presParOf" srcId="{6C35C73A-2184-4FC7-99C1-9989B7ED6DC3}" destId="{0162648E-A694-4D67-8934-8291B66872FE}" srcOrd="2" destOrd="0" presId="urn:microsoft.com/office/officeart/2008/layout/TitlePictureLineup"/>
    <dgm:cxn modelId="{7E027365-5502-4C7D-A07B-A0D3917F9AC4}" type="presParOf" srcId="{6C35C73A-2184-4FC7-99C1-9989B7ED6DC3}" destId="{190945C6-3A2A-4800-8D6A-0309A1F88AA1}" srcOrd="3" destOrd="0" presId="urn:microsoft.com/office/officeart/2008/layout/TitlePictureLineup"/>
    <dgm:cxn modelId="{E7C5E2C1-F2B1-459B-884E-4AC3320CCDD7}" type="presParOf" srcId="{E8E95B93-08A6-4594-9CF0-7428F9C52C15}" destId="{E266190D-5135-41E0-9909-D4A1794E93E1}" srcOrd="5" destOrd="0" presId="urn:microsoft.com/office/officeart/2008/layout/TitlePictureLineup"/>
    <dgm:cxn modelId="{A4EE10F3-A289-47E2-B2AF-04F7C02B6065}" type="presParOf" srcId="{E8E95B93-08A6-4594-9CF0-7428F9C52C15}" destId="{3E672203-C6D0-4CCC-BF60-EC22BE698371}" srcOrd="6" destOrd="0" presId="urn:microsoft.com/office/officeart/2008/layout/TitlePictureLineup"/>
    <dgm:cxn modelId="{EFE39A10-1C87-4946-9DFE-A3FDAF5C5D1F}" type="presParOf" srcId="{3E672203-C6D0-4CCC-BF60-EC22BE698371}" destId="{85FA32E0-6CA1-439B-8987-D5128D0EB8DE}" srcOrd="0" destOrd="0" presId="urn:microsoft.com/office/officeart/2008/layout/TitlePictureLineup"/>
    <dgm:cxn modelId="{F572EB17-9CF0-4C09-9DB7-24A388DD8A0C}" type="presParOf" srcId="{3E672203-C6D0-4CCC-BF60-EC22BE698371}" destId="{BCCB5E96-4408-483E-981B-2ED3B8A83724}" srcOrd="1" destOrd="0" presId="urn:microsoft.com/office/officeart/2008/layout/TitlePictureLineup"/>
    <dgm:cxn modelId="{F4BBBC6F-857A-4F78-B8C0-961D2E6F17FD}" type="presParOf" srcId="{3E672203-C6D0-4CCC-BF60-EC22BE698371}" destId="{45FCFA39-C389-4083-8374-FBBDBEB8C615}" srcOrd="2" destOrd="0" presId="urn:microsoft.com/office/officeart/2008/layout/TitlePictureLineup"/>
    <dgm:cxn modelId="{8C08E0C7-DF5E-45BF-AF6E-233CB946B6F9}" type="presParOf" srcId="{3E672203-C6D0-4CCC-BF60-EC22BE698371}" destId="{24C0469E-4E45-44C4-A3FB-B859C2D02756}" srcOrd="3" destOrd="0" presId="urn:microsoft.com/office/officeart/2008/layout/TitlePictureLineup"/>
    <dgm:cxn modelId="{8A6AE689-5632-4EB9-AEE2-9515CF2112A7}" type="presParOf" srcId="{E8E95B93-08A6-4594-9CF0-7428F9C52C15}" destId="{D40A7CE6-C301-43F7-8B85-1F0E654CA464}" srcOrd="7" destOrd="0" presId="urn:microsoft.com/office/officeart/2008/layout/TitlePictureLineup"/>
    <dgm:cxn modelId="{3CCBF187-E833-402A-A852-343A0BBFA7F9}" type="presParOf" srcId="{E8E95B93-08A6-4594-9CF0-7428F9C52C15}" destId="{63F53BA7-E8C9-4BD1-B45A-35A46633E3B7}" srcOrd="8" destOrd="0" presId="urn:microsoft.com/office/officeart/2008/layout/TitlePictureLineup"/>
    <dgm:cxn modelId="{EB13F550-2432-43D2-8C6D-F4B9851C23A8}" type="presParOf" srcId="{63F53BA7-E8C9-4BD1-B45A-35A46633E3B7}" destId="{70AC9DC0-F02E-4B53-A858-F1E144C1A6AC}" srcOrd="0" destOrd="0" presId="urn:microsoft.com/office/officeart/2008/layout/TitlePictureLineup"/>
    <dgm:cxn modelId="{6D174DE4-9ED0-4DD1-B519-AA4A864B09A2}" type="presParOf" srcId="{63F53BA7-E8C9-4BD1-B45A-35A46633E3B7}" destId="{2C18D695-0DDD-4521-97DA-89CF44EF7100}" srcOrd="1" destOrd="0" presId="urn:microsoft.com/office/officeart/2008/layout/TitlePictureLineup"/>
    <dgm:cxn modelId="{A625C90E-B2E5-439F-8439-7285ED5ABC42}" type="presParOf" srcId="{63F53BA7-E8C9-4BD1-B45A-35A46633E3B7}" destId="{179DB6FC-FBA6-494C-9496-D9A4B6078F8C}" srcOrd="2" destOrd="0" presId="urn:microsoft.com/office/officeart/2008/layout/TitlePictureLineup"/>
    <dgm:cxn modelId="{374AF3BD-A19E-4028-ABBD-3AC31A29B505}" type="presParOf" srcId="{63F53BA7-E8C9-4BD1-B45A-35A46633E3B7}" destId="{C68633C4-430D-4522-8DB1-BB74D81F3D8E}"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7B1C8-35FF-4C49-BD42-F799744799CA}">
      <dsp:nvSpPr>
        <dsp:cNvPr id="0" name=""/>
        <dsp:cNvSpPr/>
      </dsp:nvSpPr>
      <dsp:spPr>
        <a:xfrm rot="5400000">
          <a:off x="-236795" y="238852"/>
          <a:ext cx="1578634" cy="1105044"/>
        </a:xfrm>
        <a:prstGeom prst="chevron">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t-BR" sz="3100" kern="1200" dirty="0">
              <a:latin typeface="Calibri Light" panose="020F0302020204030204" pitchFamily="34" charset="0"/>
            </a:rPr>
            <a:t>1</a:t>
          </a:r>
        </a:p>
      </dsp:txBody>
      <dsp:txXfrm rot="-5400000">
        <a:off x="0" y="554579"/>
        <a:ext cx="1105044" cy="473590"/>
      </dsp:txXfrm>
    </dsp:sp>
    <dsp:sp modelId="{C9402140-A17A-4A96-83C6-957CFB8F5956}">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pt-BR" sz="4200" kern="1200" dirty="0">
              <a:latin typeface="Calibri Light" panose="020F0302020204030204" pitchFamily="34" charset="0"/>
            </a:rPr>
            <a:t>Espaço da regulação...</a:t>
          </a:r>
        </a:p>
      </dsp:txBody>
      <dsp:txXfrm rot="-5400000">
        <a:off x="1105044" y="52149"/>
        <a:ext cx="9360464" cy="925930"/>
      </dsp:txXfrm>
    </dsp:sp>
    <dsp:sp modelId="{B44AEC6D-CA11-4B6A-8826-542DBA8A161F}">
      <dsp:nvSpPr>
        <dsp:cNvPr id="0" name=""/>
        <dsp:cNvSpPr/>
      </dsp:nvSpPr>
      <dsp:spPr>
        <a:xfrm rot="5400000">
          <a:off x="-236795" y="1623146"/>
          <a:ext cx="1578634" cy="1105044"/>
        </a:xfrm>
        <a:prstGeom prst="chevron">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t-BR" sz="3100" kern="1200" dirty="0">
              <a:latin typeface="Calibri Light" panose="020F0302020204030204" pitchFamily="34" charset="0"/>
            </a:rPr>
            <a:t>2</a:t>
          </a:r>
        </a:p>
      </dsp:txBody>
      <dsp:txXfrm rot="-5400000">
        <a:off x="0" y="1938873"/>
        <a:ext cx="1105044" cy="473590"/>
      </dsp:txXfrm>
    </dsp:sp>
    <dsp:sp modelId="{C164A316-836D-4027-A88E-26B9304321B1}">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pt-BR" sz="4200" kern="1200" dirty="0">
              <a:latin typeface="Calibri Light" panose="020F0302020204030204" pitchFamily="34" charset="0"/>
            </a:rPr>
            <a:t>As agências reguladoras no Brasil...</a:t>
          </a:r>
        </a:p>
      </dsp:txBody>
      <dsp:txXfrm rot="-5400000">
        <a:off x="1105044" y="1436443"/>
        <a:ext cx="9360464" cy="925930"/>
      </dsp:txXfrm>
    </dsp:sp>
    <dsp:sp modelId="{D9B0F26A-8420-4DFD-8D6A-96D5F967C470}">
      <dsp:nvSpPr>
        <dsp:cNvPr id="0" name=""/>
        <dsp:cNvSpPr/>
      </dsp:nvSpPr>
      <dsp:spPr>
        <a:xfrm rot="5400000">
          <a:off x="-236795" y="3007440"/>
          <a:ext cx="1578634" cy="1105044"/>
        </a:xfrm>
        <a:prstGeom prst="chevron">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pt-BR" sz="3100" kern="1200" dirty="0">
              <a:latin typeface="Calibri Light" panose="020F0302020204030204" pitchFamily="34" charset="0"/>
            </a:rPr>
            <a:t>3</a:t>
          </a:r>
        </a:p>
      </dsp:txBody>
      <dsp:txXfrm rot="-5400000">
        <a:off x="0" y="3323167"/>
        <a:ext cx="1105044" cy="473590"/>
      </dsp:txXfrm>
    </dsp:sp>
    <dsp:sp modelId="{A7BF8099-31AC-4CFD-AF49-F2B94A4351EB}">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pt-BR" sz="4200" kern="1200" dirty="0">
              <a:latin typeface="Calibri Light" panose="020F0302020204030204" pitchFamily="34" charset="0"/>
            </a:rPr>
            <a:t>Novos papeis das agências reguladoras...</a:t>
          </a:r>
        </a:p>
      </dsp:txBody>
      <dsp:txXfrm rot="-5400000">
        <a:off x="1105044" y="2820736"/>
        <a:ext cx="9360464"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7B1C8-35FF-4C49-BD42-F799744799CA}">
      <dsp:nvSpPr>
        <dsp:cNvPr id="0" name=""/>
        <dsp:cNvSpPr/>
      </dsp:nvSpPr>
      <dsp:spPr>
        <a:xfrm rot="5400000">
          <a:off x="-236795" y="238852"/>
          <a:ext cx="1578634" cy="1105044"/>
        </a:xfrm>
        <a:prstGeom prst="chevron">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Calibri Light" panose="020F0302020204030204" pitchFamily="34" charset="0"/>
            </a:rPr>
            <a:t>1</a:t>
          </a:r>
        </a:p>
      </dsp:txBody>
      <dsp:txXfrm rot="-5400000">
        <a:off x="0" y="554579"/>
        <a:ext cx="1105044" cy="473590"/>
      </dsp:txXfrm>
    </dsp:sp>
    <dsp:sp modelId="{C9402140-A17A-4A96-83C6-957CFB8F5956}">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latin typeface="Calibri Light" panose="020F0302020204030204" pitchFamily="34" charset="0"/>
            </a:rPr>
            <a:t>Espaço da regulação está associado às falhas de mercado...</a:t>
          </a:r>
        </a:p>
      </dsp:txBody>
      <dsp:txXfrm rot="-5400000">
        <a:off x="1105044" y="52149"/>
        <a:ext cx="9360464" cy="925930"/>
      </dsp:txXfrm>
    </dsp:sp>
    <dsp:sp modelId="{B44AEC6D-CA11-4B6A-8826-542DBA8A161F}">
      <dsp:nvSpPr>
        <dsp:cNvPr id="0" name=""/>
        <dsp:cNvSpPr/>
      </dsp:nvSpPr>
      <dsp:spPr>
        <a:xfrm rot="5400000">
          <a:off x="-236795" y="1623146"/>
          <a:ext cx="1578634" cy="1105044"/>
        </a:xfrm>
        <a:prstGeom prst="chevron">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Calibri Light" panose="020F0302020204030204" pitchFamily="34" charset="0"/>
            </a:rPr>
            <a:t>2</a:t>
          </a:r>
        </a:p>
      </dsp:txBody>
      <dsp:txXfrm rot="-5400000">
        <a:off x="0" y="1938873"/>
        <a:ext cx="1105044" cy="473590"/>
      </dsp:txXfrm>
    </dsp:sp>
    <dsp:sp modelId="{C164A316-836D-4027-A88E-26B9304321B1}">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latin typeface="Calibri Light" panose="020F0302020204030204" pitchFamily="34" charset="0"/>
            </a:rPr>
            <a:t>Retomada da economia exige salto no processo de fortalecimento institucional das agências reguladoras...</a:t>
          </a:r>
        </a:p>
      </dsp:txBody>
      <dsp:txXfrm rot="-5400000">
        <a:off x="1105044" y="1436443"/>
        <a:ext cx="9360464" cy="925930"/>
      </dsp:txXfrm>
    </dsp:sp>
    <dsp:sp modelId="{D9B0F26A-8420-4DFD-8D6A-96D5F967C470}">
      <dsp:nvSpPr>
        <dsp:cNvPr id="0" name=""/>
        <dsp:cNvSpPr/>
      </dsp:nvSpPr>
      <dsp:spPr>
        <a:xfrm rot="5400000">
          <a:off x="-236795" y="3007440"/>
          <a:ext cx="1578634" cy="1105044"/>
        </a:xfrm>
        <a:prstGeom prst="chevron">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Calibri Light" panose="020F0302020204030204" pitchFamily="34" charset="0"/>
            </a:rPr>
            <a:t>3</a:t>
          </a:r>
        </a:p>
      </dsp:txBody>
      <dsp:txXfrm rot="-5400000">
        <a:off x="0" y="3323167"/>
        <a:ext cx="1105044" cy="473590"/>
      </dsp:txXfrm>
    </dsp:sp>
    <dsp:sp modelId="{A7BF8099-31AC-4CFD-AF49-F2B94A4351EB}">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latin typeface="Calibri Light" panose="020F0302020204030204" pitchFamily="34" charset="0"/>
            </a:rPr>
            <a:t>Ação minimalista e pró-concorrencial é fundamental na diminuição da </a:t>
          </a:r>
          <a:r>
            <a:rPr lang="pt-BR" sz="2800" kern="1200" dirty="0" err="1">
              <a:latin typeface="Calibri Light" panose="020F0302020204030204" pitchFamily="34" charset="0"/>
            </a:rPr>
            <a:t>judicialização</a:t>
          </a:r>
          <a:r>
            <a:rPr lang="pt-BR" sz="2800" kern="1200" dirty="0">
              <a:latin typeface="Calibri Light" panose="020F0302020204030204" pitchFamily="34" charset="0"/>
            </a:rPr>
            <a:t> dos conflitos...</a:t>
          </a:r>
        </a:p>
      </dsp:txBody>
      <dsp:txXfrm rot="-5400000">
        <a:off x="1105044" y="2820736"/>
        <a:ext cx="9360464" cy="925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AD0A2-89D7-4988-9228-9A5A78DAB51C}">
      <dsp:nvSpPr>
        <dsp:cNvPr id="0" name=""/>
        <dsp:cNvSpPr/>
      </dsp:nvSpPr>
      <dsp:spPr>
        <a:xfrm rot="5400000">
          <a:off x="5592528" y="-2525003"/>
          <a:ext cx="1193245" cy="6546084"/>
        </a:xfrm>
        <a:prstGeom prst="round2Same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t>Promoção da cultura da concorrência e de uma regulação minimalista e pro-concorrencial</a:t>
          </a:r>
        </a:p>
        <a:p>
          <a:pPr marL="171450" lvl="1" indent="-171450" algn="l" defTabSz="711200">
            <a:lnSpc>
              <a:spcPct val="90000"/>
            </a:lnSpc>
            <a:spcBef>
              <a:spcPct val="0"/>
            </a:spcBef>
            <a:spcAft>
              <a:spcPct val="15000"/>
            </a:spcAft>
            <a:buChar char="•"/>
          </a:pPr>
          <a:r>
            <a:rPr lang="pt-BR" sz="1600" kern="1200" dirty="0"/>
            <a:t>Promoção de encontros como este de diálogo entre reguladores e Judiciário </a:t>
          </a:r>
        </a:p>
      </dsp:txBody>
      <dsp:txXfrm rot="-5400000">
        <a:off x="2916109" y="209665"/>
        <a:ext cx="6487835" cy="1076747"/>
      </dsp:txXfrm>
    </dsp:sp>
    <dsp:sp modelId="{DA6E3CAD-8200-43E7-95F6-444AAECE0E6F}">
      <dsp:nvSpPr>
        <dsp:cNvPr id="0" name=""/>
        <dsp:cNvSpPr/>
      </dsp:nvSpPr>
      <dsp:spPr>
        <a:xfrm>
          <a:off x="108" y="2259"/>
          <a:ext cx="2916000" cy="149155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pt-BR" sz="3100" b="1" kern="1200"/>
            <a:t>Institucional</a:t>
          </a:r>
          <a:endParaRPr lang="pt-BR" sz="3100" kern="1200" dirty="0"/>
        </a:p>
      </dsp:txBody>
      <dsp:txXfrm>
        <a:off x="72920" y="75071"/>
        <a:ext cx="2770376" cy="1345932"/>
      </dsp:txXfrm>
    </dsp:sp>
    <dsp:sp modelId="{7D039235-B307-431B-ACF6-49270B48EB1B}">
      <dsp:nvSpPr>
        <dsp:cNvPr id="0" name=""/>
        <dsp:cNvSpPr/>
      </dsp:nvSpPr>
      <dsp:spPr>
        <a:xfrm rot="5400000">
          <a:off x="5592652" y="-972635"/>
          <a:ext cx="1193245" cy="6549513"/>
        </a:xfrm>
        <a:prstGeom prst="round2Same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t>Procuradoria Federal Especializada junto às agências reguladoras para agir com celeridade na condenação de litigância de má-fé </a:t>
          </a:r>
        </a:p>
      </dsp:txBody>
      <dsp:txXfrm rot="-5400000">
        <a:off x="2914519" y="1763747"/>
        <a:ext cx="6491264" cy="1076747"/>
      </dsp:txXfrm>
    </dsp:sp>
    <dsp:sp modelId="{680BD1D9-EF88-442D-9A78-F980334D79B8}">
      <dsp:nvSpPr>
        <dsp:cNvPr id="0" name=""/>
        <dsp:cNvSpPr/>
      </dsp:nvSpPr>
      <dsp:spPr>
        <a:xfrm>
          <a:off x="108" y="1568394"/>
          <a:ext cx="2914308" cy="149155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pt-BR" sz="3100" b="1" kern="1200" dirty="0"/>
            <a:t>Judicial</a:t>
          </a:r>
        </a:p>
      </dsp:txBody>
      <dsp:txXfrm>
        <a:off x="72920" y="1641206"/>
        <a:ext cx="2768684" cy="1345932"/>
      </dsp:txXfrm>
    </dsp:sp>
    <dsp:sp modelId="{D7D4D662-D6A5-44CA-9480-4555DC54440E}">
      <dsp:nvSpPr>
        <dsp:cNvPr id="0" name=""/>
        <dsp:cNvSpPr/>
      </dsp:nvSpPr>
      <dsp:spPr>
        <a:xfrm rot="5400000">
          <a:off x="5595375" y="608774"/>
          <a:ext cx="1193245" cy="6543067"/>
        </a:xfrm>
        <a:prstGeom prst="round2Same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t>Instauração de inquéritos ou processos administrativos ante a verificação de indícios de </a:t>
          </a:r>
          <a:r>
            <a:rPr lang="pt-BR" sz="1600" i="1" kern="1200" dirty="0" err="1"/>
            <a:t>sham</a:t>
          </a:r>
          <a:r>
            <a:rPr lang="pt-BR" sz="1600" i="1" kern="1200" dirty="0"/>
            <a:t> </a:t>
          </a:r>
          <a:r>
            <a:rPr lang="pt-BR" sz="1600" i="1" kern="1200" dirty="0" err="1"/>
            <a:t>litigation</a:t>
          </a:r>
          <a:r>
            <a:rPr lang="pt-BR" sz="1600" i="1" kern="1200" dirty="0"/>
            <a:t> </a:t>
          </a:r>
          <a:r>
            <a:rPr lang="pt-BR" sz="1600" kern="1200" dirty="0"/>
            <a:t>nas ações judiciais</a:t>
          </a:r>
        </a:p>
      </dsp:txBody>
      <dsp:txXfrm rot="-5400000">
        <a:off x="2920465" y="3341934"/>
        <a:ext cx="6484818" cy="1076747"/>
      </dsp:txXfrm>
    </dsp:sp>
    <dsp:sp modelId="{2D48AE2B-5D0F-451E-BA1C-550B6D0F2B57}">
      <dsp:nvSpPr>
        <dsp:cNvPr id="0" name=""/>
        <dsp:cNvSpPr/>
      </dsp:nvSpPr>
      <dsp:spPr>
        <a:xfrm>
          <a:off x="108" y="3134529"/>
          <a:ext cx="2920355" cy="149155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pt-BR" sz="3100" b="1" kern="1200"/>
            <a:t>Administrativa</a:t>
          </a:r>
          <a:endParaRPr lang="pt-BR" sz="3100" kern="1200" dirty="0"/>
        </a:p>
      </dsp:txBody>
      <dsp:txXfrm>
        <a:off x="72920" y="3207341"/>
        <a:ext cx="2774731" cy="1345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7B1C8-35FF-4C49-BD42-F799744799CA}">
      <dsp:nvSpPr>
        <dsp:cNvPr id="0" name=""/>
        <dsp:cNvSpPr/>
      </dsp:nvSpPr>
      <dsp:spPr>
        <a:xfrm rot="5400000">
          <a:off x="-236795" y="238852"/>
          <a:ext cx="1578634" cy="1105044"/>
        </a:xfrm>
        <a:prstGeom prst="chevron">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Calibri Light" panose="020F0302020204030204" pitchFamily="34" charset="0"/>
            </a:rPr>
            <a:t>1</a:t>
          </a:r>
        </a:p>
      </dsp:txBody>
      <dsp:txXfrm rot="-5400000">
        <a:off x="0" y="554579"/>
        <a:ext cx="1105044" cy="473590"/>
      </dsp:txXfrm>
    </dsp:sp>
    <dsp:sp modelId="{C9402140-A17A-4A96-83C6-957CFB8F5956}">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latin typeface="Calibri Light" panose="020F0302020204030204" pitchFamily="34" charset="0"/>
            </a:rPr>
            <a:t>Espaço da regulação está associado às falhas de mercado...</a:t>
          </a:r>
        </a:p>
      </dsp:txBody>
      <dsp:txXfrm rot="-5400000">
        <a:off x="1105044" y="52149"/>
        <a:ext cx="9360464" cy="925930"/>
      </dsp:txXfrm>
    </dsp:sp>
    <dsp:sp modelId="{B44AEC6D-CA11-4B6A-8826-542DBA8A161F}">
      <dsp:nvSpPr>
        <dsp:cNvPr id="0" name=""/>
        <dsp:cNvSpPr/>
      </dsp:nvSpPr>
      <dsp:spPr>
        <a:xfrm rot="5400000">
          <a:off x="-236795" y="1623146"/>
          <a:ext cx="1578634" cy="1105044"/>
        </a:xfrm>
        <a:prstGeom prst="chevron">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Calibri Light" panose="020F0302020204030204" pitchFamily="34" charset="0"/>
            </a:rPr>
            <a:t>2</a:t>
          </a:r>
        </a:p>
      </dsp:txBody>
      <dsp:txXfrm rot="-5400000">
        <a:off x="0" y="1938873"/>
        <a:ext cx="1105044" cy="473590"/>
      </dsp:txXfrm>
    </dsp:sp>
    <dsp:sp modelId="{C164A316-836D-4027-A88E-26B9304321B1}">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latin typeface="Calibri Light" panose="020F0302020204030204" pitchFamily="34" charset="0"/>
            </a:rPr>
            <a:t>Retomada da economia exige salto no processo de fortalecimento institucional das agências reguladoras...</a:t>
          </a:r>
        </a:p>
      </dsp:txBody>
      <dsp:txXfrm rot="-5400000">
        <a:off x="1105044" y="1436443"/>
        <a:ext cx="9360464" cy="925930"/>
      </dsp:txXfrm>
    </dsp:sp>
    <dsp:sp modelId="{D9B0F26A-8420-4DFD-8D6A-96D5F967C470}">
      <dsp:nvSpPr>
        <dsp:cNvPr id="0" name=""/>
        <dsp:cNvSpPr/>
      </dsp:nvSpPr>
      <dsp:spPr>
        <a:xfrm rot="5400000">
          <a:off x="-236795" y="3007440"/>
          <a:ext cx="1578634" cy="1105044"/>
        </a:xfrm>
        <a:prstGeom prst="chevron">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Calibri Light" panose="020F0302020204030204" pitchFamily="34" charset="0"/>
            </a:rPr>
            <a:t>3</a:t>
          </a:r>
        </a:p>
      </dsp:txBody>
      <dsp:txXfrm rot="-5400000">
        <a:off x="0" y="3323167"/>
        <a:ext cx="1105044" cy="473590"/>
      </dsp:txXfrm>
    </dsp:sp>
    <dsp:sp modelId="{A7BF8099-31AC-4CFD-AF49-F2B94A4351EB}">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kern="1200" dirty="0">
              <a:latin typeface="Calibri Light" panose="020F0302020204030204" pitchFamily="34" charset="0"/>
            </a:rPr>
            <a:t>Ação minimalista e </a:t>
          </a:r>
          <a:r>
            <a:rPr lang="pt-BR" sz="2800" kern="1200" dirty="0" err="1">
              <a:latin typeface="Calibri Light" panose="020F0302020204030204" pitchFamily="34" charset="0"/>
            </a:rPr>
            <a:t>próconcorrencial</a:t>
          </a:r>
          <a:r>
            <a:rPr lang="pt-BR" sz="2800" kern="1200" dirty="0">
              <a:latin typeface="Calibri Light" panose="020F0302020204030204" pitchFamily="34" charset="0"/>
            </a:rPr>
            <a:t> é fundamental na diminuição da </a:t>
          </a:r>
          <a:r>
            <a:rPr lang="pt-BR" sz="2800" kern="1200" dirty="0" err="1">
              <a:latin typeface="Calibri Light" panose="020F0302020204030204" pitchFamily="34" charset="0"/>
            </a:rPr>
            <a:t>judicialização</a:t>
          </a:r>
          <a:r>
            <a:rPr lang="pt-BR" sz="2800" kern="1200" dirty="0">
              <a:latin typeface="Calibri Light" panose="020F0302020204030204" pitchFamily="34" charset="0"/>
            </a:rPr>
            <a:t> dos conflitos...</a:t>
          </a:r>
        </a:p>
      </dsp:txBody>
      <dsp:txXfrm rot="-5400000">
        <a:off x="1105044" y="2820736"/>
        <a:ext cx="9360464" cy="925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C6C72-C057-4DD4-8E2D-B4D53D6CD342}">
      <dsp:nvSpPr>
        <dsp:cNvPr id="0" name=""/>
        <dsp:cNvSpPr/>
      </dsp:nvSpPr>
      <dsp:spPr>
        <a:xfrm>
          <a:off x="2330" y="508414"/>
          <a:ext cx="0" cy="2401428"/>
        </a:xfrm>
        <a:prstGeom prst="lin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4503CC-7D6B-47F8-ADBB-9008404D8BCC}">
      <dsp:nvSpPr>
        <dsp:cNvPr id="0" name=""/>
        <dsp:cNvSpPr/>
      </dsp:nvSpPr>
      <dsp:spPr>
        <a:xfrm>
          <a:off x="69036" y="588462"/>
          <a:ext cx="1263017" cy="108064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81559-6020-412C-876D-25F7B3569554}">
      <dsp:nvSpPr>
        <dsp:cNvPr id="0" name=""/>
        <dsp:cNvSpPr/>
      </dsp:nvSpPr>
      <dsp:spPr>
        <a:xfrm>
          <a:off x="69036" y="1669104"/>
          <a:ext cx="1263017" cy="12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None/>
          </a:pPr>
          <a:r>
            <a:rPr lang="pt-BR" sz="1100" kern="1200" dirty="0"/>
            <a:t>Economista</a:t>
          </a:r>
        </a:p>
      </dsp:txBody>
      <dsp:txXfrm>
        <a:off x="69036" y="1669104"/>
        <a:ext cx="1263017" cy="1240737"/>
      </dsp:txXfrm>
    </dsp:sp>
    <dsp:sp modelId="{C148DBE7-D7E6-4932-9B13-6F6515E4E520}">
      <dsp:nvSpPr>
        <dsp:cNvPr id="0" name=""/>
        <dsp:cNvSpPr/>
      </dsp:nvSpPr>
      <dsp:spPr>
        <a:xfrm>
          <a:off x="2330" y="241589"/>
          <a:ext cx="1334126" cy="26682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pt-BR" sz="1100" b="0" kern="1200" dirty="0"/>
            <a:t>Gesner Oliveira</a:t>
          </a:r>
        </a:p>
      </dsp:txBody>
      <dsp:txXfrm>
        <a:off x="2330" y="241589"/>
        <a:ext cx="1334126" cy="266825"/>
      </dsp:txXfrm>
    </dsp:sp>
    <dsp:sp modelId="{BFE56727-82AE-4C87-8AE2-847C1DBCD938}">
      <dsp:nvSpPr>
        <dsp:cNvPr id="0" name=""/>
        <dsp:cNvSpPr/>
      </dsp:nvSpPr>
      <dsp:spPr>
        <a:xfrm>
          <a:off x="1676656" y="508414"/>
          <a:ext cx="0" cy="2401428"/>
        </a:xfrm>
        <a:prstGeom prst="lin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605B65-6FF8-43AC-9F22-E711E4A6F55D}">
      <dsp:nvSpPr>
        <dsp:cNvPr id="0" name=""/>
        <dsp:cNvSpPr/>
      </dsp:nvSpPr>
      <dsp:spPr>
        <a:xfrm>
          <a:off x="1743362" y="588462"/>
          <a:ext cx="1263017" cy="1080642"/>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F6A18-67D9-485C-AC5B-6A6F449416DF}">
      <dsp:nvSpPr>
        <dsp:cNvPr id="0" name=""/>
        <dsp:cNvSpPr/>
      </dsp:nvSpPr>
      <dsp:spPr>
        <a:xfrm>
          <a:off x="1743362" y="1669104"/>
          <a:ext cx="1263017" cy="12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None/>
          </a:pPr>
          <a:r>
            <a:rPr lang="pt-BR" sz="1100" kern="1200" dirty="0"/>
            <a:t>Advogado</a:t>
          </a:r>
        </a:p>
      </dsp:txBody>
      <dsp:txXfrm>
        <a:off x="1743362" y="1669104"/>
        <a:ext cx="1263017" cy="1240737"/>
      </dsp:txXfrm>
    </dsp:sp>
    <dsp:sp modelId="{5D231E08-82CF-40C3-B7B8-F7EB733E6F83}">
      <dsp:nvSpPr>
        <dsp:cNvPr id="0" name=""/>
        <dsp:cNvSpPr/>
      </dsp:nvSpPr>
      <dsp:spPr>
        <a:xfrm>
          <a:off x="1676656" y="241589"/>
          <a:ext cx="1334126" cy="26682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pt-BR" sz="1100" b="0" kern="1200" dirty="0">
              <a:latin typeface="+mn-lt"/>
              <a:cs typeface="Arial" pitchFamily="34" charset="0"/>
            </a:rPr>
            <a:t>Fernando Marcato</a:t>
          </a:r>
          <a:endParaRPr lang="pt-BR" sz="1100" b="0" kern="1200" dirty="0">
            <a:latin typeface="+mn-lt"/>
          </a:endParaRPr>
        </a:p>
      </dsp:txBody>
      <dsp:txXfrm>
        <a:off x="1676656" y="241589"/>
        <a:ext cx="1334126" cy="266825"/>
      </dsp:txXfrm>
    </dsp:sp>
    <dsp:sp modelId="{24426870-6CF7-497F-B1EB-F502B3A08B0B}">
      <dsp:nvSpPr>
        <dsp:cNvPr id="0" name=""/>
        <dsp:cNvSpPr/>
      </dsp:nvSpPr>
      <dsp:spPr>
        <a:xfrm>
          <a:off x="3350983" y="508414"/>
          <a:ext cx="0" cy="2401428"/>
        </a:xfrm>
        <a:prstGeom prst="lin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999570-27E5-418D-A292-18B7D9E53AA8}">
      <dsp:nvSpPr>
        <dsp:cNvPr id="0" name=""/>
        <dsp:cNvSpPr/>
      </dsp:nvSpPr>
      <dsp:spPr>
        <a:xfrm>
          <a:off x="3417689" y="588462"/>
          <a:ext cx="1263017" cy="1080642"/>
        </a:xfrm>
        <a:prstGeom prst="rect">
          <a:avLst/>
        </a:prstGeom>
        <a:blipFill dpi="0" rotWithShape="1">
          <a:blip xmlns:r="http://schemas.openxmlformats.org/officeDocument/2006/relationships" r:embed="rId3"/>
          <a:srcRect/>
          <a:stretch>
            <a:fillRect l="1" r="-72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2648E-A694-4D67-8934-8291B66872FE}">
      <dsp:nvSpPr>
        <dsp:cNvPr id="0" name=""/>
        <dsp:cNvSpPr/>
      </dsp:nvSpPr>
      <dsp:spPr>
        <a:xfrm>
          <a:off x="3417689" y="1669104"/>
          <a:ext cx="1263017" cy="12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None/>
          </a:pPr>
          <a:r>
            <a:rPr lang="pt-BR" sz="1100" kern="1200" dirty="0"/>
            <a:t>Economista</a:t>
          </a:r>
        </a:p>
      </dsp:txBody>
      <dsp:txXfrm>
        <a:off x="3417689" y="1669104"/>
        <a:ext cx="1263017" cy="1240737"/>
      </dsp:txXfrm>
    </dsp:sp>
    <dsp:sp modelId="{190945C6-3A2A-4800-8D6A-0309A1F88AA1}">
      <dsp:nvSpPr>
        <dsp:cNvPr id="0" name=""/>
        <dsp:cNvSpPr/>
      </dsp:nvSpPr>
      <dsp:spPr>
        <a:xfrm>
          <a:off x="3350983" y="241589"/>
          <a:ext cx="1334126" cy="26682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pt-BR" sz="1100" b="0" kern="1200" dirty="0">
              <a:latin typeface="+mn-lt"/>
              <a:cs typeface="Arial" pitchFamily="34" charset="0"/>
            </a:rPr>
            <a:t>Pedro Scazufca</a:t>
          </a:r>
          <a:endParaRPr lang="pt-BR" sz="1100" b="0" kern="1200" dirty="0">
            <a:latin typeface="+mn-lt"/>
          </a:endParaRPr>
        </a:p>
      </dsp:txBody>
      <dsp:txXfrm>
        <a:off x="3350983" y="241589"/>
        <a:ext cx="1334126" cy="266825"/>
      </dsp:txXfrm>
    </dsp:sp>
    <dsp:sp modelId="{85FA32E0-6CA1-439B-8987-D5128D0EB8DE}">
      <dsp:nvSpPr>
        <dsp:cNvPr id="0" name=""/>
        <dsp:cNvSpPr/>
      </dsp:nvSpPr>
      <dsp:spPr>
        <a:xfrm>
          <a:off x="5025309" y="508414"/>
          <a:ext cx="0" cy="2401428"/>
        </a:xfrm>
        <a:prstGeom prst="lin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CB5E96-4408-483E-981B-2ED3B8A83724}">
      <dsp:nvSpPr>
        <dsp:cNvPr id="0" name=""/>
        <dsp:cNvSpPr/>
      </dsp:nvSpPr>
      <dsp:spPr>
        <a:xfrm>
          <a:off x="5190664" y="588462"/>
          <a:ext cx="1065721" cy="1080642"/>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FA39-C389-4083-8374-FBBDBEB8C615}">
      <dsp:nvSpPr>
        <dsp:cNvPr id="0" name=""/>
        <dsp:cNvSpPr/>
      </dsp:nvSpPr>
      <dsp:spPr>
        <a:xfrm>
          <a:off x="5092016" y="1669104"/>
          <a:ext cx="1263017" cy="12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None/>
          </a:pPr>
          <a:r>
            <a:rPr lang="pt-BR" sz="1100" kern="1200" dirty="0"/>
            <a:t>Administradora</a:t>
          </a:r>
        </a:p>
      </dsp:txBody>
      <dsp:txXfrm>
        <a:off x="5092016" y="1669104"/>
        <a:ext cx="1263017" cy="1240737"/>
      </dsp:txXfrm>
    </dsp:sp>
    <dsp:sp modelId="{24C0469E-4E45-44C4-A3FB-B859C2D02756}">
      <dsp:nvSpPr>
        <dsp:cNvPr id="0" name=""/>
        <dsp:cNvSpPr/>
      </dsp:nvSpPr>
      <dsp:spPr>
        <a:xfrm>
          <a:off x="5025309" y="241589"/>
          <a:ext cx="1334126" cy="26682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pt-BR" sz="1100" b="0" kern="1200" dirty="0"/>
            <a:t>Rodrigo Cintra</a:t>
          </a:r>
        </a:p>
      </dsp:txBody>
      <dsp:txXfrm>
        <a:off x="5025309" y="241589"/>
        <a:ext cx="1334126" cy="266825"/>
      </dsp:txXfrm>
    </dsp:sp>
    <dsp:sp modelId="{70AC9DC0-F02E-4B53-A858-F1E144C1A6AC}">
      <dsp:nvSpPr>
        <dsp:cNvPr id="0" name=""/>
        <dsp:cNvSpPr/>
      </dsp:nvSpPr>
      <dsp:spPr>
        <a:xfrm>
          <a:off x="6699636" y="508414"/>
          <a:ext cx="0" cy="2401428"/>
        </a:xfrm>
        <a:prstGeom prst="lin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18D695-0DDD-4521-97DA-89CF44EF7100}">
      <dsp:nvSpPr>
        <dsp:cNvPr id="0" name=""/>
        <dsp:cNvSpPr/>
      </dsp:nvSpPr>
      <dsp:spPr>
        <a:xfrm>
          <a:off x="6861839" y="557604"/>
          <a:ext cx="1072024" cy="1142358"/>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DB6FC-FBA6-494C-9496-D9A4B6078F8C}">
      <dsp:nvSpPr>
        <dsp:cNvPr id="0" name=""/>
        <dsp:cNvSpPr/>
      </dsp:nvSpPr>
      <dsp:spPr>
        <a:xfrm>
          <a:off x="6766342" y="1669104"/>
          <a:ext cx="1263017" cy="1240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None/>
          </a:pPr>
          <a:r>
            <a:rPr lang="pt-BR" sz="1100" kern="1200" dirty="0"/>
            <a:t>Advogada</a:t>
          </a:r>
        </a:p>
      </dsp:txBody>
      <dsp:txXfrm>
        <a:off x="6766342" y="1669104"/>
        <a:ext cx="1263017" cy="1240737"/>
      </dsp:txXfrm>
    </dsp:sp>
    <dsp:sp modelId="{C68633C4-430D-4522-8DB1-BB74D81F3D8E}">
      <dsp:nvSpPr>
        <dsp:cNvPr id="0" name=""/>
        <dsp:cNvSpPr/>
      </dsp:nvSpPr>
      <dsp:spPr>
        <a:xfrm>
          <a:off x="6699636" y="241589"/>
          <a:ext cx="1334126" cy="26682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pt-BR" sz="1100" kern="1200" dirty="0"/>
            <a:t>Marcela Altale</a:t>
          </a:r>
        </a:p>
      </dsp:txBody>
      <dsp:txXfrm>
        <a:off x="6699636" y="241589"/>
        <a:ext cx="1334126" cy="2668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4975" cy="50165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7788" y="0"/>
            <a:ext cx="2974975" cy="501650"/>
          </a:xfrm>
          <a:prstGeom prst="rect">
            <a:avLst/>
          </a:prstGeom>
        </p:spPr>
        <p:txBody>
          <a:bodyPr vert="horz" lIns="91440" tIns="45720" rIns="91440" bIns="45720" rtlCol="0"/>
          <a:lstStyle>
            <a:lvl1pPr algn="r">
              <a:defRPr sz="1200"/>
            </a:lvl1pPr>
          </a:lstStyle>
          <a:p>
            <a:fld id="{AFE45CB0-55AD-4248-BC9F-8348B28F1A7D}" type="datetimeFigureOut">
              <a:rPr lang="pt-BR" smtClean="0"/>
              <a:t>20/06/2016</a:t>
            </a:fld>
            <a:endParaRPr lang="pt-BR"/>
          </a:p>
        </p:txBody>
      </p:sp>
      <p:sp>
        <p:nvSpPr>
          <p:cNvPr id="4" name="Espaço Reservado para Imagem de Slide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810125"/>
            <a:ext cx="5492750" cy="39370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94838"/>
            <a:ext cx="2974975" cy="50165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7788" y="9494838"/>
            <a:ext cx="2974975" cy="501650"/>
          </a:xfrm>
          <a:prstGeom prst="rect">
            <a:avLst/>
          </a:prstGeom>
        </p:spPr>
        <p:txBody>
          <a:bodyPr vert="horz" lIns="91440" tIns="45720" rIns="91440" bIns="45720" rtlCol="0" anchor="b"/>
          <a:lstStyle>
            <a:lvl1pPr algn="r">
              <a:defRPr sz="1200"/>
            </a:lvl1pPr>
          </a:lstStyle>
          <a:p>
            <a:fld id="{40F5043B-BF6F-4998-9287-8797FE1C91F0}" type="slidenum">
              <a:rPr lang="pt-BR" smtClean="0"/>
              <a:t>‹nº›</a:t>
            </a:fld>
            <a:endParaRPr lang="pt-BR"/>
          </a:p>
        </p:txBody>
      </p:sp>
    </p:spTree>
    <p:extLst>
      <p:ext uri="{BB962C8B-B14F-4D97-AF65-F5344CB8AC3E}">
        <p14:creationId xmlns:p14="http://schemas.microsoft.com/office/powerpoint/2010/main" val="341067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8602B6-EDF8-47AF-8E9A-D6ABC9D243F0}" type="slidenum">
              <a:rPr lang="pt-BR" smtClean="0">
                <a:latin typeface="Times New Roman" pitchFamily="18" charset="0"/>
              </a:rPr>
              <a:pPr eaLnBrk="1" hangingPunct="1"/>
              <a:t>7</a:t>
            </a:fld>
            <a:endParaRPr lang="pt-BR">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79452" y="471646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dirty="0"/>
          </a:p>
        </p:txBody>
      </p:sp>
    </p:spTree>
    <p:extLst>
      <p:ext uri="{BB962C8B-B14F-4D97-AF65-F5344CB8AC3E}">
        <p14:creationId xmlns:p14="http://schemas.microsoft.com/office/powerpoint/2010/main" val="30164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239871-1522-4341-9D6B-C116622354C1}" type="slidenum">
              <a:rPr lang="pt-BR" smtClean="0">
                <a:latin typeface="Times New Roman" pitchFamily="18" charset="0"/>
              </a:rPr>
              <a:pPr eaLnBrk="1" hangingPunct="1">
                <a:defRPr/>
              </a:pPr>
              <a:t>11</a:t>
            </a:fld>
            <a:endParaRPr lang="pt-BR">
              <a:latin typeface="Times New Roman" pitchFamily="18" charset="0"/>
            </a:endParaRPr>
          </a:p>
        </p:txBody>
      </p:sp>
      <p:sp>
        <p:nvSpPr>
          <p:cNvPr id="201731" name="Rectangle 2"/>
          <p:cNvSpPr>
            <a:spLocks noGrp="1" noRot="1" noChangeAspect="1" noChangeArrowheads="1" noTextEdit="1"/>
          </p:cNvSpPr>
          <p:nvPr>
            <p:ph type="sldImg"/>
          </p:nvPr>
        </p:nvSpPr>
        <p:spPr bwMode="auto">
          <a:xfrm>
            <a:off x="381000" y="685800"/>
            <a:ext cx="6096000" cy="3429000"/>
          </a:xfrm>
          <a:solidFill>
            <a:srgbClr val="FFFFFF"/>
          </a:solidFill>
          <a:ln>
            <a:solidFill>
              <a:srgbClr val="000000"/>
            </a:solidFill>
            <a:miter lim="800000"/>
            <a:headEnd/>
            <a:tailEnd/>
          </a:ln>
        </p:spPr>
      </p:sp>
      <p:sp>
        <p:nvSpPr>
          <p:cNvPr id="2017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s-CO"/>
          </a:p>
        </p:txBody>
      </p:sp>
    </p:spTree>
    <p:extLst>
      <p:ext uri="{BB962C8B-B14F-4D97-AF65-F5344CB8AC3E}">
        <p14:creationId xmlns:p14="http://schemas.microsoft.com/office/powerpoint/2010/main" val="68789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AF7EC1-9A6B-4818-904F-33E1121B9D69}" type="slidenum">
              <a:rPr lang="pt-BR"/>
              <a:pPr>
                <a:defRPr/>
              </a:pPr>
              <a:t>13</a:t>
            </a:fld>
            <a:endParaRPr lang="pt-BR"/>
          </a:p>
        </p:txBody>
      </p:sp>
      <p:sp>
        <p:nvSpPr>
          <p:cNvPr id="20275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p>
        </p:txBody>
      </p:sp>
    </p:spTree>
    <p:extLst>
      <p:ext uri="{BB962C8B-B14F-4D97-AF65-F5344CB8AC3E}">
        <p14:creationId xmlns:p14="http://schemas.microsoft.com/office/powerpoint/2010/main" val="416708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5CB6D5-E870-461B-B383-D857F4BD0055}" type="slidenum">
              <a:rPr lang="pt-BR"/>
              <a:pPr>
                <a:defRPr/>
              </a:pPr>
              <a:t>16</a:t>
            </a:fld>
            <a:endParaRPr lang="pt-BR"/>
          </a:p>
        </p:txBody>
      </p:sp>
      <p:sp>
        <p:nvSpPr>
          <p:cNvPr id="21913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p>
        </p:txBody>
      </p:sp>
    </p:spTree>
    <p:extLst>
      <p:ext uri="{BB962C8B-B14F-4D97-AF65-F5344CB8AC3E}">
        <p14:creationId xmlns:p14="http://schemas.microsoft.com/office/powerpoint/2010/main" val="28775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0AB8D89-7700-4B45-BE62-001DA8075FE8}" type="slidenum">
              <a:rPr lang="pt-BR" smtClean="0">
                <a:latin typeface="Times New Roman" pitchFamily="18" charset="0"/>
              </a:rPr>
              <a:pPr eaLnBrk="1" hangingPunct="1">
                <a:defRPr/>
              </a:pPr>
              <a:t>24</a:t>
            </a:fld>
            <a:endParaRPr lang="pt-BR">
              <a:latin typeface="Times New Roman" pitchFamily="18" charset="0"/>
            </a:endParaRPr>
          </a:p>
        </p:txBody>
      </p:sp>
      <p:sp>
        <p:nvSpPr>
          <p:cNvPr id="21709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2"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p>
        </p:txBody>
      </p:sp>
    </p:spTree>
    <p:extLst>
      <p:ext uri="{BB962C8B-B14F-4D97-AF65-F5344CB8AC3E}">
        <p14:creationId xmlns:p14="http://schemas.microsoft.com/office/powerpoint/2010/main" val="84680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FDED603-09D2-4135-8320-2B5A0FB83D04}" type="slidenum">
              <a:rPr lang="pt-BR" smtClean="0">
                <a:latin typeface="Times New Roman" pitchFamily="18" charset="0"/>
              </a:rPr>
              <a:pPr eaLnBrk="1" hangingPunct="1">
                <a:defRPr/>
              </a:pPr>
              <a:t>25</a:t>
            </a:fld>
            <a:endParaRPr lang="pt-BR">
              <a:latin typeface="Times New Roman" pitchFamily="18" charset="0"/>
            </a:endParaRPr>
          </a:p>
        </p:txBody>
      </p:sp>
      <p:sp>
        <p:nvSpPr>
          <p:cNvPr id="21811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p>
        </p:txBody>
      </p:sp>
    </p:spTree>
    <p:extLst>
      <p:ext uri="{BB962C8B-B14F-4D97-AF65-F5344CB8AC3E}">
        <p14:creationId xmlns:p14="http://schemas.microsoft.com/office/powerpoint/2010/main" val="50965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fld id="{64B22817-E2F7-4A6A-A66C-C8AE45C459CE}" type="slidenum">
              <a:rPr lang="pt-BR" sz="1200" smtClean="0"/>
              <a:pPr eaLnBrk="1" hangingPunct="1">
                <a:defRPr/>
              </a:pPr>
              <a:t>43</a:t>
            </a:fld>
            <a:endParaRPr lang="pt-BR" sz="1200"/>
          </a:p>
        </p:txBody>
      </p:sp>
      <p:sp>
        <p:nvSpPr>
          <p:cNvPr id="21299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p>
        </p:txBody>
      </p:sp>
    </p:spTree>
    <p:extLst>
      <p:ext uri="{BB962C8B-B14F-4D97-AF65-F5344CB8AC3E}">
        <p14:creationId xmlns:p14="http://schemas.microsoft.com/office/powerpoint/2010/main" val="258992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defRPr/>
            </a:pPr>
            <a:fld id="{7F830F60-0C01-4574-ABD2-963C3FE86E74}" type="slidenum">
              <a:rPr lang="pt-BR" sz="1200" smtClean="0"/>
              <a:pPr eaLnBrk="1" hangingPunct="1">
                <a:defRPr/>
              </a:pPr>
              <a:t>44</a:t>
            </a:fld>
            <a:endParaRPr lang="pt-BR" sz="1200"/>
          </a:p>
        </p:txBody>
      </p:sp>
      <p:sp>
        <p:nvSpPr>
          <p:cNvPr id="21401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n-US"/>
          </a:p>
        </p:txBody>
      </p:sp>
    </p:spTree>
    <p:extLst>
      <p:ext uri="{BB962C8B-B14F-4D97-AF65-F5344CB8AC3E}">
        <p14:creationId xmlns:p14="http://schemas.microsoft.com/office/powerpoint/2010/main" val="336417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a:xfrm>
            <a:off x="381000" y="685800"/>
            <a:ext cx="6096000" cy="3429000"/>
          </a:xfrm>
          <a:ln/>
        </p:spPr>
      </p:sp>
      <p:sp>
        <p:nvSpPr>
          <p:cNvPr id="8704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849313">
              <a:spcAft>
                <a:spcPts val="1200"/>
              </a:spcAft>
            </a:pPr>
            <a:r>
              <a:rPr lang="pt-BR" altLang="pt-BR" b="1"/>
              <a:t>As agências reguladoras sofreram uma política deliberada de enfraquecimento, além do aparelhamento político. As agências perderam autonomia e capacidade de fiscalização e defesa dos consumidores. É recorrente a vacância nas diretorias das agências o que causa diversas ineficiências como falta de planejamento e descontinuidade nas principais ações.  </a:t>
            </a:r>
          </a:p>
          <a:p>
            <a:pPr algn="just" defTabSz="849313">
              <a:spcAft>
                <a:spcPts val="1200"/>
              </a:spcAft>
            </a:pPr>
            <a:r>
              <a:rPr lang="pt-BR" altLang="pt-BR" b="1"/>
              <a:t>A ANAC está sem três diretores desde março. O Presidente Lula nomeou os três novos diretores apenas em 29/julho, apenas na semana passada. Ou seja, a agência ficou  5 meses sem quórum na Diretoria. Além disso, uma das diretorias estava vaga desde agosto de 2009. Segue quadro com composição da ANAC desde 2006. As três diretorias que ficaram vagas foram Infraestrutura Aeroportuária, Regulação Econômica e Operação de Aeronaves.</a:t>
            </a:r>
          </a:p>
          <a:p>
            <a:pPr algn="just" defTabSz="849313">
              <a:spcAft>
                <a:spcPts val="1200"/>
              </a:spcAft>
            </a:pPr>
            <a:endParaRPr lang="pt-BR" altLang="pt-BR" b="1"/>
          </a:p>
          <a:p>
            <a:pPr defTabSz="849313"/>
            <a:endParaRPr lang="pt-BR" altLang="pt-BR"/>
          </a:p>
        </p:txBody>
      </p:sp>
      <p:sp>
        <p:nvSpPr>
          <p:cNvPr id="8704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9DF98F-84F3-4C83-A17A-0A09E1F0229D}" type="slidenum">
              <a:rPr lang="pt-BR" altLang="pt-BR">
                <a:latin typeface="Times New Roman" panose="02020603050405020304" pitchFamily="18" charset="0"/>
              </a:rPr>
              <a:pPr eaLnBrk="1" hangingPunct="1"/>
              <a:t>47</a:t>
            </a:fld>
            <a:endParaRPr lang="pt-BR" altLang="pt-BR">
              <a:latin typeface="Times New Roman" panose="02020603050405020304" pitchFamily="18" charset="0"/>
            </a:endParaRPr>
          </a:p>
        </p:txBody>
      </p:sp>
    </p:spTree>
    <p:extLst>
      <p:ext uri="{BB962C8B-B14F-4D97-AF65-F5344CB8AC3E}">
        <p14:creationId xmlns:p14="http://schemas.microsoft.com/office/powerpoint/2010/main" val="137321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77155" y="2716308"/>
            <a:ext cx="10237695" cy="941575"/>
          </a:xfrm>
          <a:noFill/>
          <a:ln>
            <a:noFill/>
            <a:prstDash val="solid"/>
          </a:ln>
        </p:spPr>
        <p:style>
          <a:lnRef idx="0">
            <a:scrgbClr r="0" g="0" b="0"/>
          </a:lnRef>
          <a:fillRef idx="1001">
            <a:schemeClr val="lt1"/>
          </a:fillRef>
          <a:effectRef idx="0">
            <a:scrgbClr r="0" g="0" b="0"/>
          </a:effectRef>
          <a:fontRef idx="major"/>
        </p:style>
        <p:txBody>
          <a:bodyPr anchor="b"/>
          <a:lstStyle>
            <a:lvl1pPr algn="ctr" defTabSz="509408" rtl="0" eaLnBrk="1" latinLnBrk="0" hangingPunct="1">
              <a:spcBef>
                <a:spcPct val="0"/>
              </a:spcBef>
              <a:buNone/>
              <a:defRPr lang="pt-BR" sz="4440" b="1" kern="1200" dirty="0">
                <a:solidFill>
                  <a:srgbClr val="404040"/>
                </a:solidFill>
                <a:latin typeface="+mj-lt"/>
                <a:ea typeface="+mj-ea"/>
                <a:cs typeface="+mj-cs"/>
              </a:defRPr>
            </a:lvl1pPr>
          </a:lstStyle>
          <a:p>
            <a:r>
              <a:rPr lang="pt-BR" dirty="0"/>
              <a:t>Clique para editar o título mestre</a:t>
            </a:r>
          </a:p>
        </p:txBody>
      </p:sp>
      <p:sp>
        <p:nvSpPr>
          <p:cNvPr id="3" name="Subtítulo 2"/>
          <p:cNvSpPr>
            <a:spLocks noGrp="1"/>
          </p:cNvSpPr>
          <p:nvPr>
            <p:ph type="subTitle" idx="1"/>
          </p:nvPr>
        </p:nvSpPr>
        <p:spPr>
          <a:xfrm>
            <a:off x="1026459" y="3749961"/>
            <a:ext cx="10134600" cy="1655761"/>
          </a:xfrm>
        </p:spPr>
        <p:txBody>
          <a:bodyPr>
            <a:normAutofit/>
          </a:bodyPr>
          <a:lstStyle>
            <a:lvl1pPr marL="0" indent="0" algn="ctr" defTabSz="1018817" rtl="0" eaLnBrk="1" latinLnBrk="0" hangingPunct="1">
              <a:spcBef>
                <a:spcPct val="20000"/>
              </a:spcBef>
              <a:buFont typeface="Arial" pitchFamily="34" charset="0"/>
              <a:buNone/>
              <a:defRPr lang="pt-BR" sz="2640" b="1" kern="1200" dirty="0">
                <a:solidFill>
                  <a:srgbClr val="BFD134"/>
                </a:solidFill>
                <a:latin typeface="+mn-lt"/>
                <a:ea typeface="Tahoma" pitchFamily="34" charset="0"/>
                <a:cs typeface="Franklin Gothic Book"/>
              </a:defRPr>
            </a:lvl1pPr>
            <a:lvl2pPr marL="509408" indent="0" algn="ctr">
              <a:buNone/>
              <a:defRPr sz="2280"/>
            </a:lvl2pPr>
            <a:lvl3pPr marL="1018817" indent="0" algn="ctr">
              <a:buNone/>
              <a:defRPr sz="1920"/>
            </a:lvl3pPr>
            <a:lvl4pPr marL="1528224" indent="0" algn="ctr">
              <a:buNone/>
              <a:defRPr sz="1800"/>
            </a:lvl4pPr>
            <a:lvl5pPr marL="2037632" indent="0" algn="ctr">
              <a:buNone/>
              <a:defRPr sz="1800"/>
            </a:lvl5pPr>
            <a:lvl6pPr marL="2547042" indent="0" algn="ctr">
              <a:buNone/>
              <a:defRPr sz="1800"/>
            </a:lvl6pPr>
            <a:lvl7pPr marL="3056450" indent="0" algn="ctr">
              <a:buNone/>
              <a:defRPr sz="1800"/>
            </a:lvl7pPr>
            <a:lvl8pPr marL="3565859" indent="0" algn="ctr">
              <a:buNone/>
              <a:defRPr sz="1800"/>
            </a:lvl8pPr>
            <a:lvl9pPr marL="4075266" indent="0" algn="ctr">
              <a:buNone/>
              <a:defRPr sz="1800"/>
            </a:lvl9pPr>
          </a:lstStyle>
          <a:p>
            <a:r>
              <a:rPr lang="pt-BR" dirty="0"/>
              <a:t>Clique para editar o estilo do subtítulo mestre</a:t>
            </a: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F1795490-B9D9-4D14-87E9-08925C09688E}" type="slidenum">
              <a:rPr lang="pt-BR" altLang="pt-BR" smtClean="0"/>
              <a:pPr>
                <a:defRPr/>
              </a:pPr>
              <a:t>‹nº›</a:t>
            </a:fld>
            <a:endParaRPr lang="pt-BR" altLang="pt-BR"/>
          </a:p>
        </p:txBody>
      </p:sp>
      <p:sp>
        <p:nvSpPr>
          <p:cNvPr id="7" name="Retângulo 6"/>
          <p:cNvSpPr/>
          <p:nvPr/>
        </p:nvSpPr>
        <p:spPr>
          <a:xfrm>
            <a:off x="0" y="707688"/>
            <a:ext cx="12204000" cy="72007"/>
          </a:xfrm>
          <a:prstGeom prst="rect">
            <a:avLst/>
          </a:prstGeom>
          <a:gradFill>
            <a:gsLst>
              <a:gs pos="0">
                <a:srgbClr val="70AD47"/>
              </a:gs>
              <a:gs pos="100000">
                <a:srgbClr val="E2E241">
                  <a:shade val="67500"/>
                  <a:satMod val="115000"/>
                </a:srgb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1881" tIns="50940" rIns="101881" bIns="50940" rtlCol="0" anchor="ctr"/>
          <a:lstStyle/>
          <a:p>
            <a:pPr algn="ctr" defTabSz="1018817"/>
            <a:endParaRPr lang="pt-BR">
              <a:solidFill>
                <a:prstClr val="white"/>
              </a:solidFill>
            </a:endParaRPr>
          </a:p>
        </p:txBody>
      </p:sp>
      <p:sp>
        <p:nvSpPr>
          <p:cNvPr id="8" name="Retângulo 7"/>
          <p:cNvSpPr/>
          <p:nvPr/>
        </p:nvSpPr>
        <p:spPr>
          <a:xfrm>
            <a:off x="-6532" y="2564905"/>
            <a:ext cx="12204000" cy="72007"/>
          </a:xfrm>
          <a:prstGeom prst="rect">
            <a:avLst/>
          </a:prstGeom>
          <a:gradFill flip="none" rotWithShape="1">
            <a:gsLst>
              <a:gs pos="100000">
                <a:srgbClr val="70AD47"/>
              </a:gs>
              <a:gs pos="0">
                <a:srgbClr val="E2E241">
                  <a:shade val="67500"/>
                  <a:satMod val="115000"/>
                </a:srgbClr>
              </a:gs>
            </a:gsLst>
            <a:path path="circle">
              <a:fillToRect t="100000" r="10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1" tIns="50940" rIns="101881" bIns="50940" rtlCol="0" anchor="ctr"/>
          <a:lstStyle/>
          <a:p>
            <a:pPr lvl="0" algn="ctr"/>
            <a:endParaRPr lang="pt-BR">
              <a:solidFill>
                <a:prstClr val="white"/>
              </a:solidFill>
            </a:endParaRPr>
          </a:p>
        </p:txBody>
      </p:sp>
    </p:spTree>
    <p:extLst>
      <p:ext uri="{BB962C8B-B14F-4D97-AF65-F5344CB8AC3E}">
        <p14:creationId xmlns:p14="http://schemas.microsoft.com/office/powerpoint/2010/main" val="5898080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360"/>
            </a:lvl1p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793671FF-FA77-4CB7-861C-98D5CCF7EA8B}" type="slidenum">
              <a:rPr lang="pt-BR" altLang="pt-BR" smtClean="0"/>
              <a:pPr>
                <a:defRPr/>
              </a:pPr>
              <a:t>‹nº›</a:t>
            </a:fld>
            <a:endParaRPr lang="pt-BR" altLang="pt-BR"/>
          </a:p>
        </p:txBody>
      </p:sp>
    </p:spTree>
    <p:extLst>
      <p:ext uri="{BB962C8B-B14F-4D97-AF65-F5344CB8AC3E}">
        <p14:creationId xmlns:p14="http://schemas.microsoft.com/office/powerpoint/2010/main" val="318503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lvl1pPr>
              <a:defRPr sz="3360"/>
            </a:lvl1pPr>
          </a:lstStyle>
          <a:p>
            <a:r>
              <a:rPr lang="pt-BR"/>
              <a:t>Clique para editar o título mestre</a:t>
            </a:r>
            <a:endParaRPr lang="pt-BR" dirty="0"/>
          </a:p>
        </p:txBody>
      </p:sp>
      <p:sp>
        <p:nvSpPr>
          <p:cNvPr id="3" name="Espaço Reservado para Texto Vertical 2"/>
          <p:cNvSpPr>
            <a:spLocks noGrp="1"/>
          </p:cNvSpPr>
          <p:nvPr>
            <p:ph type="body" orient="vert" idx="1"/>
          </p:nvPr>
        </p:nvSpPr>
        <p:spPr>
          <a:xfrm>
            <a:off x="838205"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3D25B7A5-C358-488D-AE58-BB0AA85370AD}" type="slidenum">
              <a:rPr lang="pt-BR" altLang="pt-BR" smtClean="0"/>
              <a:pPr>
                <a:defRPr/>
              </a:pPr>
              <a:t>‹nº›</a:t>
            </a:fld>
            <a:endParaRPr lang="pt-BR" altLang="pt-BR"/>
          </a:p>
        </p:txBody>
      </p:sp>
    </p:spTree>
    <p:extLst>
      <p:ext uri="{BB962C8B-B14F-4D97-AF65-F5344CB8AC3E}">
        <p14:creationId xmlns:p14="http://schemas.microsoft.com/office/powerpoint/2010/main" val="4410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radecimentos">
    <p:spTree>
      <p:nvGrpSpPr>
        <p:cNvPr id="1" name=""/>
        <p:cNvGrpSpPr/>
        <p:nvPr/>
      </p:nvGrpSpPr>
      <p:grpSpPr>
        <a:xfrm>
          <a:off x="0" y="0"/>
          <a:ext cx="0" cy="0"/>
          <a:chOff x="0" y="0"/>
          <a:chExt cx="0" cy="0"/>
        </a:xfrm>
      </p:grpSpPr>
      <p:sp>
        <p:nvSpPr>
          <p:cNvPr id="25" name="CaixaDeTexto 24"/>
          <p:cNvSpPr txBox="1">
            <a:spLocks noChangeArrowheads="1"/>
          </p:cNvSpPr>
          <p:nvPr/>
        </p:nvSpPr>
        <p:spPr bwMode="auto">
          <a:xfrm>
            <a:off x="6729315" y="5178216"/>
            <a:ext cx="4452796" cy="16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5" tIns="47892" rIns="95785" bIns="47892">
            <a:spAutoFit/>
          </a:bodyPr>
          <a:lstStyle>
            <a:lvl1pPr defTabSz="957263">
              <a:defRPr>
                <a:solidFill>
                  <a:schemeClr val="tx1"/>
                </a:solidFill>
                <a:latin typeface="Calibri" pitchFamily="34" charset="0"/>
                <a:cs typeface="Arial" pitchFamily="34" charset="0"/>
              </a:defRPr>
            </a:lvl1pPr>
            <a:lvl2pPr marL="742950" indent="-285750" defTabSz="957263">
              <a:defRPr>
                <a:solidFill>
                  <a:schemeClr val="tx1"/>
                </a:solidFill>
                <a:latin typeface="Calibri" pitchFamily="34" charset="0"/>
                <a:cs typeface="Arial" pitchFamily="34" charset="0"/>
              </a:defRPr>
            </a:lvl2pPr>
            <a:lvl3pPr marL="1143000" indent="-228600" defTabSz="957263">
              <a:defRPr>
                <a:solidFill>
                  <a:schemeClr val="tx1"/>
                </a:solidFill>
                <a:latin typeface="Calibri" pitchFamily="34" charset="0"/>
                <a:cs typeface="Arial" pitchFamily="34" charset="0"/>
              </a:defRPr>
            </a:lvl3pPr>
            <a:lvl4pPr marL="1600200" indent="-228600" defTabSz="957263">
              <a:defRPr>
                <a:solidFill>
                  <a:schemeClr val="tx1"/>
                </a:solidFill>
                <a:latin typeface="Calibri" pitchFamily="34" charset="0"/>
                <a:cs typeface="Arial" pitchFamily="34" charset="0"/>
              </a:defRPr>
            </a:lvl4pPr>
            <a:lvl5pPr marL="2057400" indent="-228600" defTabSz="957263">
              <a:defRPr>
                <a:solidFill>
                  <a:schemeClr val="tx1"/>
                </a:solidFill>
                <a:latin typeface="Calibri" pitchFamily="34" charset="0"/>
                <a:cs typeface="Arial" pitchFamily="34"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pt-BR" altLang="pt-BR" sz="1400" dirty="0">
                <a:solidFill>
                  <a:srgbClr val="C7D98D"/>
                </a:solidFill>
              </a:rPr>
              <a:t>Endereço – Maceió (AL)</a:t>
            </a:r>
          </a:p>
          <a:p>
            <a:pPr>
              <a:defRPr/>
            </a:pPr>
            <a:r>
              <a:rPr lang="pt-BR" sz="1400" dirty="0">
                <a:solidFill>
                  <a:srgbClr val="7F7F7F"/>
                </a:solidFill>
              </a:rPr>
              <a:t>Rua Estudante </a:t>
            </a:r>
            <a:r>
              <a:rPr lang="pt-BR" sz="1400" dirty="0" err="1">
                <a:solidFill>
                  <a:srgbClr val="7F7F7F"/>
                </a:solidFill>
              </a:rPr>
              <a:t>Ubiracy</a:t>
            </a:r>
            <a:r>
              <a:rPr lang="pt-BR" sz="1400" dirty="0">
                <a:solidFill>
                  <a:srgbClr val="7F7F7F"/>
                </a:solidFill>
              </a:rPr>
              <a:t> Norberto Juazeiro de Farias, 193</a:t>
            </a:r>
          </a:p>
          <a:p>
            <a:pPr>
              <a:defRPr/>
            </a:pPr>
            <a:r>
              <a:rPr lang="pt-BR" sz="1400" dirty="0">
                <a:solidFill>
                  <a:srgbClr val="7F7F7F"/>
                </a:solidFill>
              </a:rPr>
              <a:t>Galeria 145, 1º Andar, Sala</a:t>
            </a:r>
            <a:r>
              <a:rPr lang="pt-BR" sz="1400" baseline="0" dirty="0">
                <a:solidFill>
                  <a:srgbClr val="7F7F7F"/>
                </a:solidFill>
              </a:rPr>
              <a:t> 06</a:t>
            </a:r>
            <a:endParaRPr lang="pt-BR" sz="1400" dirty="0">
              <a:solidFill>
                <a:srgbClr val="7F7F7F"/>
              </a:solidFill>
            </a:endParaRPr>
          </a:p>
          <a:p>
            <a:pPr>
              <a:defRPr/>
            </a:pPr>
            <a:r>
              <a:rPr lang="pt-BR" sz="1400" dirty="0" err="1">
                <a:solidFill>
                  <a:srgbClr val="7F7F7F"/>
                </a:solidFill>
              </a:rPr>
              <a:t>Jatiúca</a:t>
            </a:r>
            <a:r>
              <a:rPr lang="pt-BR" sz="1400" dirty="0">
                <a:solidFill>
                  <a:srgbClr val="7F7F7F"/>
                </a:solidFill>
              </a:rPr>
              <a:t>, Maceió - Alagoas</a:t>
            </a:r>
          </a:p>
          <a:p>
            <a:pPr>
              <a:defRPr/>
            </a:pPr>
            <a:r>
              <a:rPr lang="pt-BR" sz="1400" dirty="0">
                <a:solidFill>
                  <a:srgbClr val="7F7F7F"/>
                </a:solidFill>
              </a:rPr>
              <a:t>CEP: 57036-780</a:t>
            </a:r>
          </a:p>
          <a:p>
            <a:pPr>
              <a:defRPr/>
            </a:pPr>
            <a:r>
              <a:rPr lang="pt-BR" altLang="pt-BR" sz="1400" dirty="0">
                <a:solidFill>
                  <a:srgbClr val="7F7F7F"/>
                </a:solidFill>
              </a:rPr>
              <a:t>TIM: +55 (82) 99608-7956</a:t>
            </a:r>
          </a:p>
          <a:p>
            <a:pPr>
              <a:defRPr/>
            </a:pPr>
            <a:r>
              <a:rPr lang="pt-BR" altLang="pt-BR" sz="1400" dirty="0">
                <a:solidFill>
                  <a:srgbClr val="7F7F7F"/>
                </a:solidFill>
              </a:rPr>
              <a:t>Vivo: +55 (82) 98205-7956</a:t>
            </a:r>
          </a:p>
        </p:txBody>
      </p:sp>
      <p:pic>
        <p:nvPicPr>
          <p:cNvPr id="26" name="Picture 4"/>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2281" y="2379068"/>
            <a:ext cx="734346" cy="5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tângulo 26"/>
          <p:cNvSpPr/>
          <p:nvPr/>
        </p:nvSpPr>
        <p:spPr>
          <a:xfrm>
            <a:off x="480052" y="1759244"/>
            <a:ext cx="7754708" cy="2312711"/>
          </a:xfrm>
          <a:prstGeom prst="rect">
            <a:avLst/>
          </a:prstGeom>
        </p:spPr>
        <p:txBody>
          <a:bodyPr lIns="95785" tIns="47892" rIns="95785" bIns="47892">
            <a:spAutoFit/>
          </a:bodyPr>
          <a:lstStyle/>
          <a:p>
            <a:pPr defTabSz="957858">
              <a:defRPr/>
            </a:pPr>
            <a:r>
              <a:rPr lang="en-US" sz="1600" kern="0" dirty="0">
                <a:solidFill>
                  <a:prstClr val="black">
                    <a:lumMod val="50000"/>
                    <a:lumOff val="50000"/>
                  </a:prstClr>
                </a:solidFill>
              </a:rPr>
              <a:t>	</a:t>
            </a:r>
            <a:r>
              <a:rPr lang="en-US" sz="1600" kern="0" dirty="0">
                <a:solidFill>
                  <a:srgbClr val="A1BF41">
                    <a:lumMod val="75000"/>
                  </a:srgbClr>
                </a:solidFill>
              </a:rPr>
              <a:t>Para entrar </a:t>
            </a:r>
            <a:r>
              <a:rPr lang="pt-BR" sz="1600" kern="0" dirty="0">
                <a:solidFill>
                  <a:srgbClr val="A1BF41">
                    <a:lumMod val="75000"/>
                  </a:srgbClr>
                </a:solidFill>
              </a:rPr>
              <a:t>em</a:t>
            </a:r>
            <a:r>
              <a:rPr lang="en-US" sz="1600" kern="0" dirty="0">
                <a:solidFill>
                  <a:prstClr val="black">
                    <a:lumMod val="50000"/>
                    <a:lumOff val="50000"/>
                  </a:prstClr>
                </a:solidFill>
              </a:rPr>
              <a:t> </a:t>
            </a:r>
            <a:r>
              <a:rPr lang="en-US" sz="1600" b="1" kern="0" dirty="0">
                <a:ln w="10541" cmpd="sng">
                  <a:solidFill>
                    <a:srgbClr val="7D7D7D">
                      <a:tint val="100000"/>
                      <a:shade val="100000"/>
                      <a:satMod val="110000"/>
                    </a:srgbClr>
                  </a:solidFill>
                  <a:prstDash val="solid"/>
                </a:ln>
                <a:solidFill>
                  <a:srgbClr val="A1BF41">
                    <a:lumMod val="75000"/>
                  </a:srgbClr>
                </a:solidFill>
              </a:rPr>
              <a:t>CONTATO</a:t>
            </a:r>
          </a:p>
          <a:p>
            <a:pPr defTabSz="957858">
              <a:defRPr/>
            </a:pPr>
            <a:r>
              <a:rPr lang="en-US" sz="1600" kern="0" dirty="0">
                <a:solidFill>
                  <a:prstClr val="black">
                    <a:lumMod val="50000"/>
                    <a:lumOff val="50000"/>
                  </a:prstClr>
                </a:solidFill>
              </a:rPr>
              <a:t>	</a:t>
            </a:r>
            <a:r>
              <a:rPr lang="en-US" sz="1200" kern="0" dirty="0">
                <a:solidFill>
                  <a:srgbClr val="A1BF41">
                    <a:lumMod val="60000"/>
                    <a:lumOff val="40000"/>
                  </a:srgbClr>
                </a:solidFill>
              </a:rPr>
              <a:t>E-mail</a:t>
            </a:r>
          </a:p>
          <a:p>
            <a:pPr defTabSz="957858">
              <a:defRPr/>
            </a:pPr>
            <a:r>
              <a:rPr lang="en-US" sz="1200" kern="0" dirty="0">
                <a:solidFill>
                  <a:prstClr val="black"/>
                </a:solidFill>
              </a:rPr>
              <a:t>	</a:t>
            </a:r>
            <a:r>
              <a:rPr lang="en-US" sz="1200" kern="0" dirty="0">
                <a:solidFill>
                  <a:prstClr val="white">
                    <a:lumMod val="50000"/>
                  </a:prstClr>
                </a:solidFill>
              </a:rPr>
              <a:t>gesner@goassociados.com.br</a:t>
            </a:r>
          </a:p>
          <a:p>
            <a:pPr defTabSz="957858">
              <a:defRPr/>
            </a:pPr>
            <a:r>
              <a:rPr lang="en-US" sz="1200" kern="0" dirty="0">
                <a:solidFill>
                  <a:prstClr val="white">
                    <a:lumMod val="50000"/>
                  </a:prstClr>
                </a:solidFill>
              </a:rPr>
              <a:t>	pedro@goassociados.com.br</a:t>
            </a:r>
          </a:p>
          <a:p>
            <a:pPr defTabSz="957858">
              <a:defRPr/>
            </a:pPr>
            <a:r>
              <a:rPr lang="en-US" sz="1200" kern="0" dirty="0">
                <a:solidFill>
                  <a:prstClr val="white">
                    <a:lumMod val="50000"/>
                  </a:prstClr>
                </a:solidFill>
              </a:rPr>
              <a:t>	fsmarcato@goassociados.com.br</a:t>
            </a:r>
          </a:p>
          <a:p>
            <a:pPr defTabSz="957858">
              <a:defRPr/>
            </a:pPr>
            <a:r>
              <a:rPr lang="en-US" sz="1200" kern="0" dirty="0">
                <a:solidFill>
                  <a:prstClr val="white">
                    <a:lumMod val="50000"/>
                  </a:prstClr>
                </a:solidFill>
              </a:rPr>
              <a:t>	msabud@goassociados.com.br		wagner@goassociados.com.br</a:t>
            </a:r>
          </a:p>
          <a:p>
            <a:pPr defTabSz="957858">
              <a:defRPr/>
            </a:pPr>
            <a:r>
              <a:rPr lang="en-US" sz="1200" kern="0" dirty="0">
                <a:solidFill>
                  <a:prstClr val="white">
                    <a:lumMod val="50000"/>
                  </a:prstClr>
                </a:solidFill>
              </a:rPr>
              <a:t>	regis@goassociados.com.br</a:t>
            </a:r>
          </a:p>
          <a:p>
            <a:pPr defTabSz="957858">
              <a:defRPr/>
            </a:pPr>
            <a:r>
              <a:rPr lang="en-US" sz="1200" kern="0" dirty="0">
                <a:solidFill>
                  <a:prstClr val="white">
                    <a:lumMod val="50000"/>
                  </a:prstClr>
                </a:solidFill>
              </a:rPr>
              <a:t>	alvaro.costa@goassociados.com.br</a:t>
            </a:r>
          </a:p>
          <a:p>
            <a:pPr defTabSz="957858">
              <a:defRPr/>
            </a:pPr>
            <a:r>
              <a:rPr lang="en-US" sz="1200" kern="0" dirty="0">
                <a:solidFill>
                  <a:prstClr val="white">
                    <a:lumMod val="50000"/>
                  </a:prstClr>
                </a:solidFill>
              </a:rPr>
              <a:t>	bruna.monteiro@goassociados.com.br</a:t>
            </a:r>
          </a:p>
          <a:p>
            <a:pPr defTabSz="957858">
              <a:defRPr/>
            </a:pPr>
            <a:r>
              <a:rPr lang="en-US" sz="1200" kern="0" dirty="0">
                <a:solidFill>
                  <a:prstClr val="white">
                    <a:lumMod val="50000"/>
                  </a:prstClr>
                </a:solidFill>
              </a:rPr>
              <a:t>	</a:t>
            </a:r>
          </a:p>
          <a:p>
            <a:pPr defTabSz="957858">
              <a:defRPr/>
            </a:pPr>
            <a:r>
              <a:rPr lang="en-US" sz="1600" dirty="0">
                <a:solidFill>
                  <a:prstClr val="black">
                    <a:lumMod val="50000"/>
                    <a:lumOff val="50000"/>
                  </a:prstClr>
                </a:solidFill>
              </a:rPr>
              <a:t>	</a:t>
            </a:r>
            <a:endParaRPr lang="pt-BR" sz="1200" kern="0" dirty="0">
              <a:solidFill>
                <a:prstClr val="black"/>
              </a:solidFill>
            </a:endParaRPr>
          </a:p>
        </p:txBody>
      </p:sp>
      <p:pic>
        <p:nvPicPr>
          <p:cNvPr id="28" name="Picture 6"/>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6745" y="4098953"/>
            <a:ext cx="77372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tângulo 28"/>
          <p:cNvSpPr>
            <a:spLocks noChangeArrowheads="1"/>
          </p:cNvSpPr>
          <p:nvPr/>
        </p:nvSpPr>
        <p:spPr bwMode="auto">
          <a:xfrm>
            <a:off x="1423083" y="4045572"/>
            <a:ext cx="6096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2" rIns="95785" bIns="47892">
            <a:spAutoFit/>
          </a:bodyPr>
          <a:lstStyle>
            <a:lvl1pPr defTabSz="957263">
              <a:defRPr>
                <a:solidFill>
                  <a:schemeClr val="tx1"/>
                </a:solidFill>
                <a:latin typeface="Calibri" pitchFamily="34" charset="0"/>
                <a:cs typeface="Arial" pitchFamily="34" charset="0"/>
              </a:defRPr>
            </a:lvl1pPr>
            <a:lvl2pPr marL="742950" indent="-285750" defTabSz="957263">
              <a:defRPr>
                <a:solidFill>
                  <a:schemeClr val="tx1"/>
                </a:solidFill>
                <a:latin typeface="Calibri" pitchFamily="34" charset="0"/>
                <a:cs typeface="Arial" pitchFamily="34" charset="0"/>
              </a:defRPr>
            </a:lvl2pPr>
            <a:lvl3pPr marL="1143000" indent="-228600" defTabSz="957263">
              <a:defRPr>
                <a:solidFill>
                  <a:schemeClr val="tx1"/>
                </a:solidFill>
                <a:latin typeface="Calibri" pitchFamily="34" charset="0"/>
                <a:cs typeface="Arial" pitchFamily="34" charset="0"/>
              </a:defRPr>
            </a:lvl3pPr>
            <a:lvl4pPr marL="1600200" indent="-228600" defTabSz="957263">
              <a:defRPr>
                <a:solidFill>
                  <a:schemeClr val="tx1"/>
                </a:solidFill>
                <a:latin typeface="Calibri" pitchFamily="34" charset="0"/>
                <a:cs typeface="Arial" pitchFamily="34" charset="0"/>
              </a:defRPr>
            </a:lvl4pPr>
            <a:lvl5pPr marL="2057400" indent="-228600" defTabSz="957263">
              <a:defRPr>
                <a:solidFill>
                  <a:schemeClr val="tx1"/>
                </a:solidFill>
                <a:latin typeface="Calibri" pitchFamily="34" charset="0"/>
                <a:cs typeface="Arial" pitchFamily="34"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en-US" altLang="pt-BR" sz="1400" dirty="0">
                <a:solidFill>
                  <a:srgbClr val="C7D98D"/>
                </a:solidFill>
              </a:rPr>
              <a:t>Twitter</a:t>
            </a:r>
          </a:p>
          <a:p>
            <a:pPr>
              <a:defRPr/>
            </a:pPr>
            <a:r>
              <a:rPr lang="en-US" altLang="pt-BR" sz="1200" dirty="0">
                <a:solidFill>
                  <a:srgbClr val="7F7F7F"/>
                </a:solidFill>
              </a:rPr>
              <a:t>@</a:t>
            </a:r>
            <a:r>
              <a:rPr lang="en-US" altLang="pt-BR" sz="1200" dirty="0" err="1">
                <a:solidFill>
                  <a:srgbClr val="7F7F7F"/>
                </a:solidFill>
              </a:rPr>
              <a:t>gesner_oliveira</a:t>
            </a:r>
            <a:endParaRPr lang="en-US" altLang="pt-BR" sz="1200" dirty="0">
              <a:solidFill>
                <a:srgbClr val="7F7F7F"/>
              </a:solidFill>
            </a:endParaRPr>
          </a:p>
          <a:p>
            <a:pPr>
              <a:defRPr/>
            </a:pPr>
            <a:r>
              <a:rPr lang="en-US" altLang="pt-BR" sz="1200" dirty="0">
                <a:solidFill>
                  <a:srgbClr val="7F7F7F"/>
                </a:solidFill>
              </a:rPr>
              <a:t>@</a:t>
            </a:r>
            <a:r>
              <a:rPr lang="en-US" altLang="pt-BR" sz="1200" dirty="0" err="1">
                <a:solidFill>
                  <a:srgbClr val="7F7F7F"/>
                </a:solidFill>
              </a:rPr>
              <a:t>fsmarcato</a:t>
            </a:r>
            <a:br>
              <a:rPr lang="en-US" altLang="pt-BR" sz="1400" dirty="0">
                <a:solidFill>
                  <a:srgbClr val="7F7F7F"/>
                </a:solidFill>
              </a:rPr>
            </a:br>
            <a:r>
              <a:rPr lang="en-US" altLang="pt-BR" sz="1400" dirty="0">
                <a:solidFill>
                  <a:srgbClr val="000000"/>
                </a:solidFill>
              </a:rPr>
              <a:t>	</a:t>
            </a:r>
            <a:endParaRPr lang="pt-BR" altLang="pt-BR" sz="1400" dirty="0">
              <a:solidFill>
                <a:srgbClr val="000000"/>
              </a:solidFill>
            </a:endParaRPr>
          </a:p>
        </p:txBody>
      </p:sp>
      <p:pic>
        <p:nvPicPr>
          <p:cNvPr id="30" name="Picture 4" descr="http://lh6.ggpht.com/-jS2Ecit7BIo/Tp38ceg31yI/AAAAAAAAdrk/JkCHnKGnY9U/blogger-blogspot_thumb%25255B1%25255D.png?imgmax=800"/>
          <p:cNvPicPr>
            <a:picLocks noChangeAspect="1" noChangeArrowheads="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923437" y="5072200"/>
            <a:ext cx="500614" cy="396277"/>
          </a:xfrm>
          <a:prstGeom prst="rect">
            <a:avLst/>
          </a:prstGeom>
          <a:noFill/>
          <a:extLst>
            <a:ext uri="{909E8E84-426E-40DD-AFC4-6F175D3DCCD1}">
              <a14:hiddenFill xmlns:a14="http://schemas.microsoft.com/office/drawing/2010/main">
                <a:solidFill>
                  <a:srgbClr val="FFFFFF"/>
                </a:solidFill>
              </a14:hiddenFill>
            </a:ext>
          </a:extLst>
        </p:spPr>
      </p:pic>
      <p:sp>
        <p:nvSpPr>
          <p:cNvPr id="31" name="Retângulo 30"/>
          <p:cNvSpPr>
            <a:spLocks noChangeArrowheads="1"/>
          </p:cNvSpPr>
          <p:nvPr/>
        </p:nvSpPr>
        <p:spPr bwMode="auto">
          <a:xfrm>
            <a:off x="1440668" y="5018430"/>
            <a:ext cx="4429369"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2" rIns="95785" bIns="47892">
            <a:spAutoFit/>
          </a:bodyPr>
          <a:lstStyle>
            <a:lvl1pPr defTabSz="957263">
              <a:defRPr>
                <a:solidFill>
                  <a:schemeClr val="tx1"/>
                </a:solidFill>
                <a:latin typeface="Calibri" pitchFamily="34" charset="0"/>
                <a:cs typeface="Arial" pitchFamily="34" charset="0"/>
              </a:defRPr>
            </a:lvl1pPr>
            <a:lvl2pPr marL="742950" indent="-285750" defTabSz="957263">
              <a:defRPr>
                <a:solidFill>
                  <a:schemeClr val="tx1"/>
                </a:solidFill>
                <a:latin typeface="Calibri" pitchFamily="34" charset="0"/>
                <a:cs typeface="Arial" pitchFamily="34" charset="0"/>
              </a:defRPr>
            </a:lvl2pPr>
            <a:lvl3pPr marL="1143000" indent="-228600" defTabSz="957263">
              <a:defRPr>
                <a:solidFill>
                  <a:schemeClr val="tx1"/>
                </a:solidFill>
                <a:latin typeface="Calibri" pitchFamily="34" charset="0"/>
                <a:cs typeface="Arial" pitchFamily="34" charset="0"/>
              </a:defRPr>
            </a:lvl3pPr>
            <a:lvl4pPr marL="1600200" indent="-228600" defTabSz="957263">
              <a:defRPr>
                <a:solidFill>
                  <a:schemeClr val="tx1"/>
                </a:solidFill>
                <a:latin typeface="Calibri" pitchFamily="34" charset="0"/>
                <a:cs typeface="Arial" pitchFamily="34" charset="0"/>
              </a:defRPr>
            </a:lvl4pPr>
            <a:lvl5pPr marL="2057400" indent="-228600" defTabSz="957263">
              <a:defRPr>
                <a:solidFill>
                  <a:schemeClr val="tx1"/>
                </a:solidFill>
                <a:latin typeface="Calibri" pitchFamily="34" charset="0"/>
                <a:cs typeface="Arial" pitchFamily="34"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en-US" altLang="pt-BR" sz="1400" dirty="0">
                <a:solidFill>
                  <a:srgbClr val="C7D98D"/>
                </a:solidFill>
              </a:rPr>
              <a:t>Blog</a:t>
            </a:r>
          </a:p>
          <a:p>
            <a:pPr>
              <a:defRPr/>
            </a:pPr>
            <a:r>
              <a:rPr lang="pt-BR" altLang="pt-BR" sz="1200" dirty="0">
                <a:solidFill>
                  <a:srgbClr val="7F7F7F"/>
                </a:solidFill>
              </a:rPr>
              <a:t>http://goassociados.blogspot.com.br/</a:t>
            </a:r>
            <a:endParaRPr lang="pt-BR" altLang="pt-BR" sz="1400" dirty="0">
              <a:solidFill>
                <a:srgbClr val="000000"/>
              </a:solidFill>
            </a:endParaRPr>
          </a:p>
        </p:txBody>
      </p:sp>
      <p:pic>
        <p:nvPicPr>
          <p:cNvPr id="32" name="Picture 2"/>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8286" y="5724177"/>
            <a:ext cx="782810" cy="71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tângulo 32"/>
          <p:cNvSpPr>
            <a:spLocks noChangeArrowheads="1"/>
          </p:cNvSpPr>
          <p:nvPr/>
        </p:nvSpPr>
        <p:spPr bwMode="auto">
          <a:xfrm>
            <a:off x="1438714" y="5816251"/>
            <a:ext cx="6096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2" rIns="95785" bIns="47892">
            <a:spAutoFit/>
          </a:bodyPr>
          <a:lstStyle>
            <a:lvl1pPr defTabSz="957263">
              <a:defRPr>
                <a:solidFill>
                  <a:schemeClr val="tx1"/>
                </a:solidFill>
                <a:latin typeface="Calibri" pitchFamily="34" charset="0"/>
                <a:cs typeface="Arial" pitchFamily="34" charset="0"/>
              </a:defRPr>
            </a:lvl1pPr>
            <a:lvl2pPr marL="742950" indent="-285750" defTabSz="957263">
              <a:defRPr>
                <a:solidFill>
                  <a:schemeClr val="tx1"/>
                </a:solidFill>
                <a:latin typeface="Calibri" pitchFamily="34" charset="0"/>
                <a:cs typeface="Arial" pitchFamily="34" charset="0"/>
              </a:defRPr>
            </a:lvl2pPr>
            <a:lvl3pPr marL="1143000" indent="-228600" defTabSz="957263">
              <a:defRPr>
                <a:solidFill>
                  <a:schemeClr val="tx1"/>
                </a:solidFill>
                <a:latin typeface="Calibri" pitchFamily="34" charset="0"/>
                <a:cs typeface="Arial" pitchFamily="34" charset="0"/>
              </a:defRPr>
            </a:lvl3pPr>
            <a:lvl4pPr marL="1600200" indent="-228600" defTabSz="957263">
              <a:defRPr>
                <a:solidFill>
                  <a:schemeClr val="tx1"/>
                </a:solidFill>
                <a:latin typeface="Calibri" pitchFamily="34" charset="0"/>
                <a:cs typeface="Arial" pitchFamily="34" charset="0"/>
              </a:defRPr>
            </a:lvl4pPr>
            <a:lvl5pPr marL="2057400" indent="-228600" defTabSz="957263">
              <a:defRPr>
                <a:solidFill>
                  <a:schemeClr val="tx1"/>
                </a:solidFill>
                <a:latin typeface="Calibri" pitchFamily="34" charset="0"/>
                <a:cs typeface="Arial" pitchFamily="34"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en-US" altLang="pt-BR" sz="1400">
                <a:solidFill>
                  <a:srgbClr val="C7D98D"/>
                </a:solidFill>
              </a:rPr>
              <a:t>Site</a:t>
            </a:r>
          </a:p>
          <a:p>
            <a:pPr>
              <a:defRPr/>
            </a:pPr>
            <a:r>
              <a:rPr lang="pt-BR" altLang="pt-BR" sz="1200">
                <a:solidFill>
                  <a:srgbClr val="7F7F7F"/>
                </a:solidFill>
              </a:rPr>
              <a:t>www.goassociados.com.br</a:t>
            </a:r>
            <a:endParaRPr lang="pt-BR" altLang="pt-BR" sz="1200">
              <a:solidFill>
                <a:srgbClr val="000000"/>
              </a:solidFill>
            </a:endParaRPr>
          </a:p>
        </p:txBody>
      </p:sp>
      <p:pic>
        <p:nvPicPr>
          <p:cNvPr id="34" name="Picture 5"/>
          <p:cNvPicPr>
            <a:picLocks noChangeAspect="1" noChangeArrowheads="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22373" y="4752114"/>
            <a:ext cx="615541" cy="40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Conector reto 34"/>
          <p:cNvCxnSpPr/>
          <p:nvPr/>
        </p:nvCxnSpPr>
        <p:spPr>
          <a:xfrm>
            <a:off x="1524684" y="3973513"/>
            <a:ext cx="37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6" name="Conector reto 35"/>
          <p:cNvCxnSpPr/>
          <p:nvPr/>
        </p:nvCxnSpPr>
        <p:spPr>
          <a:xfrm>
            <a:off x="1524684" y="4819650"/>
            <a:ext cx="37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7" name="Conector reto 36"/>
          <p:cNvCxnSpPr/>
          <p:nvPr/>
        </p:nvCxnSpPr>
        <p:spPr>
          <a:xfrm>
            <a:off x="1524684" y="5670478"/>
            <a:ext cx="37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8" name="Conector reto 37"/>
          <p:cNvCxnSpPr/>
          <p:nvPr/>
        </p:nvCxnSpPr>
        <p:spPr>
          <a:xfrm>
            <a:off x="1524684" y="6455875"/>
            <a:ext cx="37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pic>
        <p:nvPicPr>
          <p:cNvPr id="39"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98772" y="1918903"/>
            <a:ext cx="3334370" cy="16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0" name="CaixaDeTexto 39"/>
          <p:cNvSpPr txBox="1">
            <a:spLocks noChangeArrowheads="1"/>
          </p:cNvSpPr>
          <p:nvPr/>
        </p:nvSpPr>
        <p:spPr bwMode="auto">
          <a:xfrm>
            <a:off x="6738650" y="3794524"/>
            <a:ext cx="4980353" cy="138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47892" rIns="95785" bIns="47892">
            <a:spAutoFit/>
          </a:bodyPr>
          <a:lstStyle>
            <a:lvl1pPr defTabSz="957263">
              <a:defRPr>
                <a:solidFill>
                  <a:schemeClr val="tx1"/>
                </a:solidFill>
                <a:latin typeface="Calibri" pitchFamily="34" charset="0"/>
                <a:cs typeface="Arial" pitchFamily="34" charset="0"/>
              </a:defRPr>
            </a:lvl1pPr>
            <a:lvl2pPr marL="742950" indent="-285750" defTabSz="957263">
              <a:defRPr>
                <a:solidFill>
                  <a:schemeClr val="tx1"/>
                </a:solidFill>
                <a:latin typeface="Calibri" pitchFamily="34" charset="0"/>
                <a:cs typeface="Arial" pitchFamily="34" charset="0"/>
              </a:defRPr>
            </a:lvl2pPr>
            <a:lvl3pPr marL="1143000" indent="-228600" defTabSz="957263">
              <a:defRPr>
                <a:solidFill>
                  <a:schemeClr val="tx1"/>
                </a:solidFill>
                <a:latin typeface="Calibri" pitchFamily="34" charset="0"/>
                <a:cs typeface="Arial" pitchFamily="34" charset="0"/>
              </a:defRPr>
            </a:lvl3pPr>
            <a:lvl4pPr marL="1600200" indent="-228600" defTabSz="957263">
              <a:defRPr>
                <a:solidFill>
                  <a:schemeClr val="tx1"/>
                </a:solidFill>
                <a:latin typeface="Calibri" pitchFamily="34" charset="0"/>
                <a:cs typeface="Arial" pitchFamily="34" charset="0"/>
              </a:defRPr>
            </a:lvl4pPr>
            <a:lvl5pPr marL="2057400" indent="-228600" defTabSz="957263">
              <a:defRPr>
                <a:solidFill>
                  <a:schemeClr val="tx1"/>
                </a:solidFill>
                <a:latin typeface="Calibri" pitchFamily="34" charset="0"/>
                <a:cs typeface="Arial" pitchFamily="34" charset="0"/>
              </a:defRPr>
            </a:lvl5pPr>
            <a:lvl6pPr marL="2514600" indent="-228600" defTabSz="95726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5726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5726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57263"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pt-BR" altLang="pt-BR" sz="1400" dirty="0">
                <a:solidFill>
                  <a:srgbClr val="C7D98D"/>
                </a:solidFill>
              </a:rPr>
              <a:t>Endereço – São Paulo (SP)</a:t>
            </a:r>
          </a:p>
          <a:p>
            <a:pPr>
              <a:defRPr/>
            </a:pPr>
            <a:r>
              <a:rPr lang="pt-BR" altLang="pt-BR" sz="1400" dirty="0">
                <a:solidFill>
                  <a:srgbClr val="7F7F7F"/>
                </a:solidFill>
              </a:rPr>
              <a:t>Av. Brigadeiro Faria Lima, 2081</a:t>
            </a:r>
          </a:p>
          <a:p>
            <a:pPr>
              <a:defRPr/>
            </a:pPr>
            <a:r>
              <a:rPr lang="pt-BR" altLang="pt-BR" sz="1400" dirty="0">
                <a:solidFill>
                  <a:srgbClr val="7F7F7F"/>
                </a:solidFill>
              </a:rPr>
              <a:t>3º andar</a:t>
            </a:r>
          </a:p>
          <a:p>
            <a:pPr>
              <a:defRPr/>
            </a:pPr>
            <a:r>
              <a:rPr lang="pt-BR" altLang="pt-BR" sz="1400" dirty="0">
                <a:solidFill>
                  <a:srgbClr val="7F7F7F"/>
                </a:solidFill>
              </a:rPr>
              <a:t>Jardim Paulistano, São Paulo </a:t>
            </a:r>
          </a:p>
          <a:p>
            <a:pPr>
              <a:defRPr/>
            </a:pPr>
            <a:r>
              <a:rPr lang="pt-BR" altLang="pt-BR" sz="1400" dirty="0">
                <a:solidFill>
                  <a:srgbClr val="7F7F7F"/>
                </a:solidFill>
              </a:rPr>
              <a:t>CEP: 01452-000</a:t>
            </a:r>
          </a:p>
          <a:p>
            <a:pPr>
              <a:defRPr/>
            </a:pPr>
            <a:r>
              <a:rPr lang="en-US" altLang="pt-BR" sz="1400" dirty="0">
                <a:solidFill>
                  <a:srgbClr val="7F7F7F"/>
                </a:solidFill>
              </a:rPr>
              <a:t>Tel: +55 (11) 3030-6676</a:t>
            </a:r>
            <a:endParaRPr lang="pt-BR" altLang="pt-BR" sz="1400" dirty="0">
              <a:solidFill>
                <a:srgbClr val="7F7F7F"/>
              </a:solidFill>
            </a:endParaRPr>
          </a:p>
        </p:txBody>
      </p:sp>
      <p:pic>
        <p:nvPicPr>
          <p:cNvPr id="41" name="Picture 6"/>
          <p:cNvPicPr>
            <a:picLocks noChangeAspect="1" noChangeArrowheads="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6482" y="3967838"/>
            <a:ext cx="56720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ítulo 1"/>
          <p:cNvSpPr>
            <a:spLocks noGrp="1"/>
          </p:cNvSpPr>
          <p:nvPr>
            <p:ph type="title"/>
          </p:nvPr>
        </p:nvSpPr>
        <p:spPr>
          <a:xfrm>
            <a:off x="838201" y="365126"/>
            <a:ext cx="10515600" cy="1325563"/>
          </a:xfrm>
        </p:spPr>
        <p:txBody>
          <a:bodyPr/>
          <a:lstStyle>
            <a:lvl1pPr algn="ctr">
              <a:defRPr sz="3200"/>
            </a:lvl1pPr>
          </a:lstStyle>
          <a:p>
            <a:r>
              <a:rPr lang="pt-BR"/>
              <a:t>Clique para editar o título mestre</a:t>
            </a:r>
            <a:endParaRPr lang="pt-BR" dirty="0"/>
          </a:p>
        </p:txBody>
      </p:sp>
      <p:sp>
        <p:nvSpPr>
          <p:cNvPr id="44" name="Espaço Reservado para Número de Slide 4"/>
          <p:cNvSpPr>
            <a:spLocks noGrp="1"/>
          </p:cNvSpPr>
          <p:nvPr>
            <p:ph type="sldNum" sz="quarter" idx="10"/>
          </p:nvPr>
        </p:nvSpPr>
        <p:spPr>
          <a:xfrm>
            <a:off x="11496431" y="6429376"/>
            <a:ext cx="592016" cy="365125"/>
          </a:xfrm>
        </p:spPr>
        <p:txBody>
          <a:bodyPr/>
          <a:lstStyle>
            <a:lvl1pPr>
              <a:defRPr/>
            </a:lvl1pPr>
          </a:lstStyle>
          <a:p>
            <a:fld id="{274BC169-D603-418F-8559-E31C715B3448}" type="slidenum">
              <a:rPr lang="pt-BR" smtClean="0">
                <a:solidFill>
                  <a:prstClr val="black">
                    <a:tint val="75000"/>
                  </a:prstClr>
                </a:solidFill>
              </a:rPr>
              <a:pPr/>
              <a:t>‹nº›</a:t>
            </a:fld>
            <a:endParaRPr lang="pt-BR">
              <a:solidFill>
                <a:prstClr val="black">
                  <a:tint val="75000"/>
                </a:prstClr>
              </a:solidFill>
            </a:endParaRPr>
          </a:p>
        </p:txBody>
      </p:sp>
      <p:pic>
        <p:nvPicPr>
          <p:cNvPr id="45" name="Imagem 4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21508" y="1918903"/>
            <a:ext cx="3114265" cy="16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 name="Picture 6"/>
          <p:cNvPicPr>
            <a:picLocks noChangeAspect="1" noChangeArrowheads="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2443" y="5393058"/>
            <a:ext cx="56720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25015" y="6265519"/>
            <a:ext cx="615541" cy="40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8600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Slide de título">
    <p:spTree>
      <p:nvGrpSpPr>
        <p:cNvPr id="1" name=""/>
        <p:cNvGrpSpPr/>
        <p:nvPr/>
      </p:nvGrpSpPr>
      <p:grpSpPr>
        <a:xfrm>
          <a:off x="0" y="0"/>
          <a:ext cx="0" cy="0"/>
          <a:chOff x="0" y="0"/>
          <a:chExt cx="0" cy="0"/>
        </a:xfrm>
      </p:grpSpPr>
      <p:sp>
        <p:nvSpPr>
          <p:cNvPr id="11" name="Espaço Reservado para Texto 10"/>
          <p:cNvSpPr>
            <a:spLocks noGrp="1"/>
          </p:cNvSpPr>
          <p:nvPr>
            <p:ph type="body" sz="quarter" idx="11"/>
          </p:nvPr>
        </p:nvSpPr>
        <p:spPr>
          <a:xfrm>
            <a:off x="143936" y="44631"/>
            <a:ext cx="10080525" cy="977576"/>
          </a:xfrm>
          <a:prstGeom prst="rect">
            <a:avLst/>
          </a:prstGeom>
        </p:spPr>
        <p:txBody>
          <a:bodyPr>
            <a:spAutoFit/>
          </a:bodyPr>
          <a:lstStyle>
            <a:lvl1pPr algn="l">
              <a:defRPr sz="3120" b="1">
                <a:latin typeface="Arial" pitchFamily="34" charset="0"/>
                <a:cs typeface="Arial" pitchFamily="34" charset="0"/>
              </a:defRPr>
            </a:lvl1pPr>
            <a:lvl5pPr algn="l">
              <a:defRPr sz="3120" b="1">
                <a:latin typeface="Arial" pitchFamily="34" charset="0"/>
                <a:cs typeface="Arial" pitchFamily="34" charset="0"/>
              </a:defRPr>
            </a:lvl5pPr>
          </a:lstStyle>
          <a:p>
            <a:pPr lvl="0"/>
            <a:r>
              <a:rPr lang="pt-BR"/>
              <a:t>Clique para editar o texto mestre</a:t>
            </a:r>
          </a:p>
          <a:p>
            <a:pPr lvl="1"/>
            <a:r>
              <a:rPr lang="pt-BR"/>
              <a:t>Segundo nível</a:t>
            </a:r>
          </a:p>
        </p:txBody>
      </p:sp>
      <p:sp>
        <p:nvSpPr>
          <p:cNvPr id="13" name="Espaço Reservado para Texto 12"/>
          <p:cNvSpPr>
            <a:spLocks noGrp="1"/>
          </p:cNvSpPr>
          <p:nvPr>
            <p:ph type="body" sz="quarter" idx="12"/>
          </p:nvPr>
        </p:nvSpPr>
        <p:spPr>
          <a:xfrm>
            <a:off x="364067" y="1412880"/>
            <a:ext cx="11396133" cy="501754"/>
          </a:xfrm>
          <a:prstGeom prst="rect">
            <a:avLst/>
          </a:prstGeom>
        </p:spPr>
        <p:txBody>
          <a:bodyPr>
            <a:spAutoFit/>
          </a:bodyPr>
          <a:lstStyle>
            <a:lvl1pPr marL="0" indent="0" algn="l">
              <a:buFont typeface="Arial" pitchFamily="34" charset="0"/>
              <a:buNone/>
              <a:defRPr sz="2880">
                <a:latin typeface="Arial" pitchFamily="34" charset="0"/>
                <a:cs typeface="Arial" pitchFamily="34" charset="0"/>
              </a:defRPr>
            </a:lvl1pPr>
          </a:lstStyle>
          <a:p>
            <a:pPr lvl="0"/>
            <a:r>
              <a:rPr lang="pt-BR"/>
              <a:t>Clique para editar o texto mestre</a:t>
            </a:r>
          </a:p>
        </p:txBody>
      </p:sp>
    </p:spTree>
    <p:extLst>
      <p:ext uri="{BB962C8B-B14F-4D97-AF65-F5344CB8AC3E}">
        <p14:creationId xmlns:p14="http://schemas.microsoft.com/office/powerpoint/2010/main" val="15070191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Slide de título">
    <p:spTree>
      <p:nvGrpSpPr>
        <p:cNvPr id="1" name=""/>
        <p:cNvGrpSpPr/>
        <p:nvPr/>
      </p:nvGrpSpPr>
      <p:grpSpPr>
        <a:xfrm>
          <a:off x="0" y="0"/>
          <a:ext cx="0" cy="0"/>
          <a:chOff x="0" y="0"/>
          <a:chExt cx="0" cy="0"/>
        </a:xfrm>
      </p:grpSpPr>
      <p:sp>
        <p:nvSpPr>
          <p:cNvPr id="11" name="Espaço Reservado para Texto 10"/>
          <p:cNvSpPr>
            <a:spLocks noGrp="1"/>
          </p:cNvSpPr>
          <p:nvPr>
            <p:ph type="body" sz="quarter" idx="11"/>
          </p:nvPr>
        </p:nvSpPr>
        <p:spPr>
          <a:xfrm>
            <a:off x="143935" y="44626"/>
            <a:ext cx="10080525" cy="960392"/>
          </a:xfrm>
          <a:prstGeom prst="rect">
            <a:avLst/>
          </a:prstGeom>
        </p:spPr>
        <p:txBody>
          <a:bodyPr>
            <a:spAutoFit/>
          </a:bodyPr>
          <a:lstStyle>
            <a:lvl1pPr algn="l">
              <a:defRPr sz="3120" b="1">
                <a:latin typeface="Arial" pitchFamily="34" charset="0"/>
                <a:cs typeface="Arial" pitchFamily="34" charset="0"/>
              </a:defRPr>
            </a:lvl1pPr>
            <a:lvl5pPr algn="l">
              <a:defRPr sz="3120" b="1">
                <a:latin typeface="Arial" pitchFamily="34" charset="0"/>
                <a:cs typeface="Arial" pitchFamily="34" charset="0"/>
              </a:defRPr>
            </a:lvl5pPr>
          </a:lstStyle>
          <a:p>
            <a:pPr lvl="0"/>
            <a:r>
              <a:rPr lang="pt-BR"/>
              <a:t>Clique para editar o texto mestre</a:t>
            </a:r>
          </a:p>
          <a:p>
            <a:pPr lvl="1"/>
            <a:r>
              <a:rPr lang="pt-BR"/>
              <a:t>Segundo nível</a:t>
            </a:r>
          </a:p>
        </p:txBody>
      </p:sp>
      <p:sp>
        <p:nvSpPr>
          <p:cNvPr id="13" name="Espaço Reservado para Texto 12"/>
          <p:cNvSpPr>
            <a:spLocks noGrp="1"/>
          </p:cNvSpPr>
          <p:nvPr>
            <p:ph type="body" sz="quarter" idx="12"/>
          </p:nvPr>
        </p:nvSpPr>
        <p:spPr>
          <a:xfrm>
            <a:off x="364067" y="1412875"/>
            <a:ext cx="11396133" cy="501754"/>
          </a:xfrm>
          <a:prstGeom prst="rect">
            <a:avLst/>
          </a:prstGeom>
        </p:spPr>
        <p:txBody>
          <a:bodyPr>
            <a:spAutoFit/>
          </a:bodyPr>
          <a:lstStyle>
            <a:lvl1pPr marL="0" indent="0" algn="l">
              <a:buFont typeface="Arial" pitchFamily="34" charset="0"/>
              <a:buNone/>
              <a:defRPr sz="2880">
                <a:latin typeface="Arial" pitchFamily="34" charset="0"/>
                <a:cs typeface="Arial" pitchFamily="34" charset="0"/>
              </a:defRPr>
            </a:lvl1pPr>
          </a:lstStyle>
          <a:p>
            <a:pPr lvl="0"/>
            <a:r>
              <a:rPr lang="pt-BR"/>
              <a:t>Clique para editar o texto mestre</a:t>
            </a:r>
          </a:p>
        </p:txBody>
      </p:sp>
      <p:sp>
        <p:nvSpPr>
          <p:cNvPr id="4" name="Espaço Reservado para Rodapé 4"/>
          <p:cNvSpPr>
            <a:spLocks noGrp="1"/>
          </p:cNvSpPr>
          <p:nvPr>
            <p:ph type="ftr" sz="quarter" idx="13"/>
          </p:nvPr>
        </p:nvSpPr>
        <p:spPr/>
        <p:txBody>
          <a:bodyPr/>
          <a:lstStyle>
            <a:lvl1pPr algn="ctr">
              <a:defRPr sz="1320">
                <a:solidFill>
                  <a:schemeClr val="tx1">
                    <a:tint val="75000"/>
                  </a:schemeClr>
                </a:solidFill>
              </a:defRPr>
            </a:lvl1pPr>
          </a:lstStyle>
          <a:p>
            <a:pPr>
              <a:defRPr/>
            </a:pPr>
            <a:endParaRPr lang="pt-BR"/>
          </a:p>
        </p:txBody>
      </p:sp>
      <p:sp>
        <p:nvSpPr>
          <p:cNvPr id="5" name="Espaço Reservado para Número de Slide 5"/>
          <p:cNvSpPr>
            <a:spLocks noGrp="1"/>
          </p:cNvSpPr>
          <p:nvPr>
            <p:ph type="sldNum" sz="quarter" idx="14"/>
          </p:nvPr>
        </p:nvSpPr>
        <p:spPr/>
        <p:txBody>
          <a:bodyPr/>
          <a:lstStyle>
            <a:lvl1pPr algn="r">
              <a:defRPr sz="1320">
                <a:solidFill>
                  <a:schemeClr val="tx1">
                    <a:tint val="75000"/>
                  </a:schemeClr>
                </a:solidFill>
              </a:defRPr>
            </a:lvl1pPr>
          </a:lstStyle>
          <a:p>
            <a:pPr>
              <a:defRPr/>
            </a:pPr>
            <a:fld id="{F1795490-B9D9-4D14-87E9-08925C09688E}" type="slidenum">
              <a:rPr lang="pt-BR" altLang="pt-BR" smtClean="0"/>
              <a:pPr>
                <a:defRPr/>
              </a:pPr>
              <a:t>‹nº›</a:t>
            </a:fld>
            <a:endParaRPr lang="pt-BR" altLang="pt-BR"/>
          </a:p>
        </p:txBody>
      </p:sp>
    </p:spTree>
    <p:extLst>
      <p:ext uri="{BB962C8B-B14F-4D97-AF65-F5344CB8AC3E}">
        <p14:creationId xmlns:p14="http://schemas.microsoft.com/office/powerpoint/2010/main" val="32658659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4_Slide de título">
    <p:spTree>
      <p:nvGrpSpPr>
        <p:cNvPr id="1" name=""/>
        <p:cNvGrpSpPr/>
        <p:nvPr/>
      </p:nvGrpSpPr>
      <p:grpSpPr>
        <a:xfrm>
          <a:off x="0" y="0"/>
          <a:ext cx="0" cy="0"/>
          <a:chOff x="0" y="0"/>
          <a:chExt cx="0" cy="0"/>
        </a:xfrm>
      </p:grpSpPr>
      <p:sp>
        <p:nvSpPr>
          <p:cNvPr id="11" name="Espaço Reservado para Texto 10"/>
          <p:cNvSpPr>
            <a:spLocks noGrp="1"/>
          </p:cNvSpPr>
          <p:nvPr>
            <p:ph type="body" sz="quarter" idx="11"/>
          </p:nvPr>
        </p:nvSpPr>
        <p:spPr>
          <a:xfrm>
            <a:off x="143938" y="44632"/>
            <a:ext cx="10080525" cy="960392"/>
          </a:xfrm>
          <a:prstGeom prst="rect">
            <a:avLst/>
          </a:prstGeom>
        </p:spPr>
        <p:txBody>
          <a:bodyPr>
            <a:spAutoFit/>
          </a:bodyPr>
          <a:lstStyle>
            <a:lvl1pPr algn="l">
              <a:defRPr sz="3120" b="1">
                <a:latin typeface="Arial" pitchFamily="34" charset="0"/>
                <a:cs typeface="Arial" pitchFamily="34" charset="0"/>
              </a:defRPr>
            </a:lvl1pPr>
            <a:lvl5pPr algn="l">
              <a:defRPr sz="3120" b="1">
                <a:latin typeface="Arial" pitchFamily="34" charset="0"/>
                <a:cs typeface="Arial" pitchFamily="34" charset="0"/>
              </a:defRPr>
            </a:lvl5pPr>
          </a:lstStyle>
          <a:p>
            <a:pPr lvl="0"/>
            <a:r>
              <a:rPr lang="pt-BR"/>
              <a:t>Clique para editar o texto mestre</a:t>
            </a:r>
          </a:p>
          <a:p>
            <a:pPr lvl="1"/>
            <a:r>
              <a:rPr lang="pt-BR"/>
              <a:t>Segundo nível</a:t>
            </a:r>
          </a:p>
        </p:txBody>
      </p:sp>
      <p:sp>
        <p:nvSpPr>
          <p:cNvPr id="13" name="Espaço Reservado para Texto 12"/>
          <p:cNvSpPr>
            <a:spLocks noGrp="1"/>
          </p:cNvSpPr>
          <p:nvPr>
            <p:ph type="body" sz="quarter" idx="12"/>
          </p:nvPr>
        </p:nvSpPr>
        <p:spPr>
          <a:xfrm>
            <a:off x="364067" y="1412881"/>
            <a:ext cx="11396133" cy="501754"/>
          </a:xfrm>
          <a:prstGeom prst="rect">
            <a:avLst/>
          </a:prstGeom>
        </p:spPr>
        <p:txBody>
          <a:bodyPr>
            <a:spAutoFit/>
          </a:bodyPr>
          <a:lstStyle>
            <a:lvl1pPr marL="0" indent="0" algn="l">
              <a:buFont typeface="Arial" pitchFamily="34" charset="0"/>
              <a:buNone/>
              <a:defRPr sz="2880">
                <a:latin typeface="Arial" pitchFamily="34" charset="0"/>
                <a:cs typeface="Arial" pitchFamily="34" charset="0"/>
              </a:defRPr>
            </a:lvl1pPr>
          </a:lstStyle>
          <a:p>
            <a:pPr lvl="0"/>
            <a:r>
              <a:rPr lang="pt-BR"/>
              <a:t>Clique para editar o texto mestre</a:t>
            </a:r>
          </a:p>
        </p:txBody>
      </p:sp>
      <p:sp>
        <p:nvSpPr>
          <p:cNvPr id="6" name="Espaço Reservado para Rodapé 4"/>
          <p:cNvSpPr>
            <a:spLocks noGrp="1"/>
          </p:cNvSpPr>
          <p:nvPr>
            <p:ph type="ftr" sz="quarter" idx="3"/>
          </p:nvPr>
        </p:nvSpPr>
        <p:spPr>
          <a:xfrm>
            <a:off x="4165601" y="6356362"/>
            <a:ext cx="3860800" cy="365125"/>
          </a:xfrm>
          <a:prstGeom prst="rect">
            <a:avLst/>
          </a:prstGeom>
        </p:spPr>
        <p:txBody>
          <a:bodyPr vert="horz" lIns="84901" tIns="42450" rIns="84901" bIns="42450" rtlCol="0" anchor="ctr"/>
          <a:lstStyle>
            <a:lvl1pPr algn="ctr">
              <a:defRPr sz="1320">
                <a:solidFill>
                  <a:schemeClr val="tx1">
                    <a:tint val="75000"/>
                  </a:schemeClr>
                </a:solidFill>
              </a:defRPr>
            </a:lvl1pPr>
          </a:lstStyle>
          <a:p>
            <a:pPr>
              <a:defRPr/>
            </a:pPr>
            <a:endParaRPr lang="pt-BR"/>
          </a:p>
        </p:txBody>
      </p:sp>
      <p:sp>
        <p:nvSpPr>
          <p:cNvPr id="8" name="Espaço Reservado para Número de Slide 5"/>
          <p:cNvSpPr>
            <a:spLocks noGrp="1"/>
          </p:cNvSpPr>
          <p:nvPr>
            <p:ph type="sldNum" sz="quarter" idx="4"/>
          </p:nvPr>
        </p:nvSpPr>
        <p:spPr>
          <a:xfrm>
            <a:off x="8737600" y="6356362"/>
            <a:ext cx="2844800" cy="365125"/>
          </a:xfrm>
          <a:prstGeom prst="rect">
            <a:avLst/>
          </a:prstGeom>
        </p:spPr>
        <p:txBody>
          <a:bodyPr vert="horz" lIns="84901" tIns="42450" rIns="84901" bIns="42450" rtlCol="0" anchor="ctr"/>
          <a:lstStyle>
            <a:lvl1pPr algn="r">
              <a:defRPr sz="1320">
                <a:solidFill>
                  <a:schemeClr val="tx1">
                    <a:tint val="75000"/>
                  </a:schemeClr>
                </a:solidFill>
              </a:defRPr>
            </a:lvl1pPr>
          </a:lstStyle>
          <a:p>
            <a:pPr>
              <a:defRPr/>
            </a:pPr>
            <a:fld id="{F1795490-B9D9-4D14-87E9-08925C09688E}" type="slidenum">
              <a:rPr lang="pt-BR" altLang="pt-BR" smtClean="0"/>
              <a:pPr>
                <a:defRPr/>
              </a:pPr>
              <a:t>‹nº›</a:t>
            </a:fld>
            <a:endParaRPr lang="pt-BR" altLang="pt-BR"/>
          </a:p>
        </p:txBody>
      </p:sp>
    </p:spTree>
    <p:extLst>
      <p:ext uri="{BB962C8B-B14F-4D97-AF65-F5344CB8AC3E}">
        <p14:creationId xmlns:p14="http://schemas.microsoft.com/office/powerpoint/2010/main" val="16223771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Slide de título">
    <p:spTree>
      <p:nvGrpSpPr>
        <p:cNvPr id="1" name=""/>
        <p:cNvGrpSpPr/>
        <p:nvPr/>
      </p:nvGrpSpPr>
      <p:grpSpPr>
        <a:xfrm>
          <a:off x="0" y="0"/>
          <a:ext cx="0" cy="0"/>
          <a:chOff x="0" y="0"/>
          <a:chExt cx="0" cy="0"/>
        </a:xfrm>
      </p:grpSpPr>
      <p:sp>
        <p:nvSpPr>
          <p:cNvPr id="11" name="Espaço Reservado para Texto 10"/>
          <p:cNvSpPr>
            <a:spLocks noGrp="1"/>
          </p:cNvSpPr>
          <p:nvPr>
            <p:ph type="body" sz="quarter" idx="11"/>
          </p:nvPr>
        </p:nvSpPr>
        <p:spPr>
          <a:xfrm>
            <a:off x="143935" y="44626"/>
            <a:ext cx="10080525" cy="960392"/>
          </a:xfrm>
          <a:prstGeom prst="rect">
            <a:avLst/>
          </a:prstGeom>
        </p:spPr>
        <p:txBody>
          <a:bodyPr>
            <a:spAutoFit/>
          </a:bodyPr>
          <a:lstStyle>
            <a:lvl1pPr algn="l">
              <a:defRPr sz="3120" b="1">
                <a:latin typeface="Arial" pitchFamily="34" charset="0"/>
                <a:cs typeface="Arial" pitchFamily="34" charset="0"/>
              </a:defRPr>
            </a:lvl1pPr>
            <a:lvl5pPr algn="l">
              <a:defRPr sz="3120" b="1">
                <a:latin typeface="Arial" pitchFamily="34" charset="0"/>
                <a:cs typeface="Arial" pitchFamily="34" charset="0"/>
              </a:defRPr>
            </a:lvl5pPr>
          </a:lstStyle>
          <a:p>
            <a:pPr lvl="0"/>
            <a:r>
              <a:rPr lang="pt-BR"/>
              <a:t>Clique para editar o texto mestre</a:t>
            </a:r>
          </a:p>
          <a:p>
            <a:pPr lvl="1"/>
            <a:r>
              <a:rPr lang="pt-BR"/>
              <a:t>Segundo nível</a:t>
            </a:r>
          </a:p>
        </p:txBody>
      </p:sp>
      <p:sp>
        <p:nvSpPr>
          <p:cNvPr id="13" name="Espaço Reservado para Texto 12"/>
          <p:cNvSpPr>
            <a:spLocks noGrp="1"/>
          </p:cNvSpPr>
          <p:nvPr>
            <p:ph type="body" sz="quarter" idx="12"/>
          </p:nvPr>
        </p:nvSpPr>
        <p:spPr>
          <a:xfrm>
            <a:off x="364067" y="1412875"/>
            <a:ext cx="11396133" cy="501754"/>
          </a:xfrm>
          <a:prstGeom prst="rect">
            <a:avLst/>
          </a:prstGeom>
        </p:spPr>
        <p:txBody>
          <a:bodyPr>
            <a:spAutoFit/>
          </a:bodyPr>
          <a:lstStyle>
            <a:lvl1pPr marL="0" indent="0" algn="l">
              <a:buFont typeface="Arial" pitchFamily="34" charset="0"/>
              <a:buNone/>
              <a:defRPr sz="2880">
                <a:latin typeface="Arial" pitchFamily="34" charset="0"/>
                <a:cs typeface="Arial" pitchFamily="34" charset="0"/>
              </a:defRPr>
            </a:lvl1pPr>
          </a:lstStyle>
          <a:p>
            <a:pPr lvl="0"/>
            <a:r>
              <a:rPr lang="pt-BR"/>
              <a:t>Clique para editar o texto mestre</a:t>
            </a:r>
          </a:p>
        </p:txBody>
      </p:sp>
    </p:spTree>
    <p:extLst>
      <p:ext uri="{BB962C8B-B14F-4D97-AF65-F5344CB8AC3E}">
        <p14:creationId xmlns:p14="http://schemas.microsoft.com/office/powerpoint/2010/main" val="192843096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Slide de título">
    <p:spTree>
      <p:nvGrpSpPr>
        <p:cNvPr id="1" name=""/>
        <p:cNvGrpSpPr/>
        <p:nvPr/>
      </p:nvGrpSpPr>
      <p:grpSpPr>
        <a:xfrm>
          <a:off x="0" y="0"/>
          <a:ext cx="0" cy="0"/>
          <a:chOff x="0" y="0"/>
          <a:chExt cx="0" cy="0"/>
        </a:xfrm>
      </p:grpSpPr>
      <p:sp>
        <p:nvSpPr>
          <p:cNvPr id="11" name="Espaço Reservado para Texto 10"/>
          <p:cNvSpPr>
            <a:spLocks noGrp="1"/>
          </p:cNvSpPr>
          <p:nvPr>
            <p:ph type="body" sz="quarter" idx="11"/>
          </p:nvPr>
        </p:nvSpPr>
        <p:spPr>
          <a:xfrm>
            <a:off x="143935" y="44630"/>
            <a:ext cx="10080525" cy="977576"/>
          </a:xfrm>
          <a:prstGeom prst="rect">
            <a:avLst/>
          </a:prstGeom>
        </p:spPr>
        <p:txBody>
          <a:bodyPr>
            <a:spAutoFit/>
          </a:bodyPr>
          <a:lstStyle>
            <a:lvl1pPr algn="l">
              <a:defRPr sz="3120" b="1">
                <a:latin typeface="Arial" pitchFamily="34" charset="0"/>
                <a:cs typeface="Arial" pitchFamily="34" charset="0"/>
              </a:defRPr>
            </a:lvl1pPr>
            <a:lvl5pPr algn="l">
              <a:defRPr sz="3120" b="1">
                <a:latin typeface="Arial" pitchFamily="34" charset="0"/>
                <a:cs typeface="Arial" pitchFamily="34" charset="0"/>
              </a:defRPr>
            </a:lvl5pPr>
          </a:lstStyle>
          <a:p>
            <a:pPr lvl="0"/>
            <a:r>
              <a:rPr lang="pt-BR"/>
              <a:t>Clique para editar o texto mestre</a:t>
            </a:r>
          </a:p>
          <a:p>
            <a:pPr lvl="1"/>
            <a:r>
              <a:rPr lang="pt-BR"/>
              <a:t>Segundo nível</a:t>
            </a:r>
          </a:p>
        </p:txBody>
      </p:sp>
      <p:sp>
        <p:nvSpPr>
          <p:cNvPr id="13" name="Espaço Reservado para Texto 12"/>
          <p:cNvSpPr>
            <a:spLocks noGrp="1"/>
          </p:cNvSpPr>
          <p:nvPr>
            <p:ph type="body" sz="quarter" idx="12"/>
          </p:nvPr>
        </p:nvSpPr>
        <p:spPr>
          <a:xfrm>
            <a:off x="364067" y="1412875"/>
            <a:ext cx="11396133" cy="501754"/>
          </a:xfrm>
          <a:prstGeom prst="rect">
            <a:avLst/>
          </a:prstGeom>
        </p:spPr>
        <p:txBody>
          <a:bodyPr>
            <a:spAutoFit/>
          </a:bodyPr>
          <a:lstStyle>
            <a:lvl1pPr marL="0" indent="0" algn="l">
              <a:buFont typeface="Arial" pitchFamily="34" charset="0"/>
              <a:buNone/>
              <a:defRPr sz="2880">
                <a:latin typeface="Arial" pitchFamily="34" charset="0"/>
                <a:cs typeface="Arial" pitchFamily="34" charset="0"/>
              </a:defRPr>
            </a:lvl1pPr>
          </a:lstStyle>
          <a:p>
            <a:pPr lvl="0"/>
            <a:r>
              <a:rPr lang="pt-BR"/>
              <a:t>Clique para editar o texto mestre</a:t>
            </a:r>
          </a:p>
        </p:txBody>
      </p:sp>
    </p:spTree>
    <p:extLst>
      <p:ext uri="{BB962C8B-B14F-4D97-AF65-F5344CB8AC3E}">
        <p14:creationId xmlns:p14="http://schemas.microsoft.com/office/powerpoint/2010/main" val="29496363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4_Slide de título">
    <p:spTree>
      <p:nvGrpSpPr>
        <p:cNvPr id="1" name=""/>
        <p:cNvGrpSpPr/>
        <p:nvPr/>
      </p:nvGrpSpPr>
      <p:grpSpPr>
        <a:xfrm>
          <a:off x="0" y="0"/>
          <a:ext cx="0" cy="0"/>
          <a:chOff x="0" y="0"/>
          <a:chExt cx="0" cy="0"/>
        </a:xfrm>
      </p:grpSpPr>
      <p:sp>
        <p:nvSpPr>
          <p:cNvPr id="11" name="Espaço Reservado para Texto 10"/>
          <p:cNvSpPr>
            <a:spLocks noGrp="1"/>
          </p:cNvSpPr>
          <p:nvPr>
            <p:ph type="body" sz="quarter" idx="11"/>
          </p:nvPr>
        </p:nvSpPr>
        <p:spPr>
          <a:xfrm>
            <a:off x="143936" y="44627"/>
            <a:ext cx="10080525" cy="960392"/>
          </a:xfrm>
          <a:prstGeom prst="rect">
            <a:avLst/>
          </a:prstGeom>
        </p:spPr>
        <p:txBody>
          <a:bodyPr>
            <a:spAutoFit/>
          </a:bodyPr>
          <a:lstStyle>
            <a:lvl1pPr algn="l">
              <a:defRPr sz="3120" b="1">
                <a:latin typeface="Arial" pitchFamily="34" charset="0"/>
                <a:cs typeface="Arial" pitchFamily="34" charset="0"/>
              </a:defRPr>
            </a:lvl1pPr>
            <a:lvl5pPr algn="l">
              <a:defRPr sz="3120" b="1">
                <a:latin typeface="Arial" pitchFamily="34" charset="0"/>
                <a:cs typeface="Arial" pitchFamily="34" charset="0"/>
              </a:defRPr>
            </a:lvl5pPr>
          </a:lstStyle>
          <a:p>
            <a:pPr lvl="0"/>
            <a:r>
              <a:rPr lang="pt-BR"/>
              <a:t>Clique para editar o texto mestre</a:t>
            </a:r>
          </a:p>
          <a:p>
            <a:pPr lvl="1"/>
            <a:r>
              <a:rPr lang="pt-BR"/>
              <a:t>Segundo nível</a:t>
            </a:r>
          </a:p>
        </p:txBody>
      </p:sp>
      <p:sp>
        <p:nvSpPr>
          <p:cNvPr id="13" name="Espaço Reservado para Texto 12"/>
          <p:cNvSpPr>
            <a:spLocks noGrp="1"/>
          </p:cNvSpPr>
          <p:nvPr>
            <p:ph type="body" sz="quarter" idx="12"/>
          </p:nvPr>
        </p:nvSpPr>
        <p:spPr>
          <a:xfrm>
            <a:off x="364067" y="1412876"/>
            <a:ext cx="11396133" cy="501754"/>
          </a:xfrm>
          <a:prstGeom prst="rect">
            <a:avLst/>
          </a:prstGeom>
        </p:spPr>
        <p:txBody>
          <a:bodyPr>
            <a:spAutoFit/>
          </a:bodyPr>
          <a:lstStyle>
            <a:lvl1pPr marL="0" indent="0" algn="l">
              <a:buFont typeface="Arial" pitchFamily="34" charset="0"/>
              <a:buNone/>
              <a:defRPr sz="2880">
                <a:latin typeface="Arial" pitchFamily="34" charset="0"/>
                <a:cs typeface="Arial" pitchFamily="34" charset="0"/>
              </a:defRPr>
            </a:lvl1pPr>
          </a:lstStyle>
          <a:p>
            <a:pPr lvl="0"/>
            <a:r>
              <a:rPr lang="pt-BR"/>
              <a:t>Clique para editar o texto mestre</a:t>
            </a:r>
          </a:p>
        </p:txBody>
      </p:sp>
      <p:sp>
        <p:nvSpPr>
          <p:cNvPr id="6" name="Espaço Reservado para Rodapé 4"/>
          <p:cNvSpPr>
            <a:spLocks noGrp="1"/>
          </p:cNvSpPr>
          <p:nvPr>
            <p:ph type="ftr" sz="quarter" idx="3"/>
          </p:nvPr>
        </p:nvSpPr>
        <p:spPr>
          <a:xfrm>
            <a:off x="4165601" y="6356358"/>
            <a:ext cx="3860800" cy="365125"/>
          </a:xfrm>
          <a:prstGeom prst="rect">
            <a:avLst/>
          </a:prstGeom>
        </p:spPr>
        <p:txBody>
          <a:bodyPr vert="horz" lIns="84901" tIns="42450" rIns="84901" bIns="42450" rtlCol="0" anchor="ctr"/>
          <a:lstStyle>
            <a:lvl1pPr algn="ctr">
              <a:defRPr sz="1320">
                <a:solidFill>
                  <a:schemeClr val="tx1">
                    <a:tint val="75000"/>
                  </a:schemeClr>
                </a:solidFill>
              </a:defRPr>
            </a:lvl1pPr>
          </a:lstStyle>
          <a:p>
            <a:pPr>
              <a:defRPr/>
            </a:pPr>
            <a:endParaRPr lang="pt-BR"/>
          </a:p>
        </p:txBody>
      </p:sp>
      <p:sp>
        <p:nvSpPr>
          <p:cNvPr id="8" name="Espaço Reservado para Número de Slide 5"/>
          <p:cNvSpPr>
            <a:spLocks noGrp="1"/>
          </p:cNvSpPr>
          <p:nvPr>
            <p:ph type="sldNum" sz="quarter" idx="4"/>
          </p:nvPr>
        </p:nvSpPr>
        <p:spPr>
          <a:xfrm>
            <a:off x="8737600" y="6356358"/>
            <a:ext cx="2844800" cy="365125"/>
          </a:xfrm>
          <a:prstGeom prst="rect">
            <a:avLst/>
          </a:prstGeom>
        </p:spPr>
        <p:txBody>
          <a:bodyPr vert="horz" lIns="84901" tIns="42450" rIns="84901" bIns="42450" rtlCol="0" anchor="ctr"/>
          <a:lstStyle>
            <a:lvl1pPr algn="r">
              <a:defRPr sz="1320">
                <a:solidFill>
                  <a:schemeClr val="tx1">
                    <a:tint val="75000"/>
                  </a:schemeClr>
                </a:solidFill>
              </a:defRPr>
            </a:lvl1pPr>
          </a:lstStyle>
          <a:p>
            <a:pPr>
              <a:defRPr/>
            </a:pPr>
            <a:fld id="{F1795490-B9D9-4D14-87E9-08925C09688E}" type="slidenum">
              <a:rPr lang="pt-BR" altLang="pt-BR" smtClean="0"/>
              <a:pPr>
                <a:defRPr/>
              </a:pPr>
              <a:t>‹nº›</a:t>
            </a:fld>
            <a:endParaRPr lang="pt-BR" altLang="pt-BR"/>
          </a:p>
        </p:txBody>
      </p:sp>
    </p:spTree>
    <p:extLst>
      <p:ext uri="{BB962C8B-B14F-4D97-AF65-F5344CB8AC3E}">
        <p14:creationId xmlns:p14="http://schemas.microsoft.com/office/powerpoint/2010/main" val="288222713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1795490-B9D9-4D14-87E9-08925C09688E}" type="slidenum">
              <a:rPr lang="pt-BR" altLang="pt-BR" smtClean="0"/>
              <a:pPr>
                <a:defRPr/>
              </a:pPr>
              <a:t>‹nº›</a:t>
            </a:fld>
            <a:endParaRPr lang="pt-BR" altLang="pt-BR"/>
          </a:p>
        </p:txBody>
      </p:sp>
    </p:spTree>
    <p:extLst>
      <p:ext uri="{BB962C8B-B14F-4D97-AF65-F5344CB8AC3E}">
        <p14:creationId xmlns:p14="http://schemas.microsoft.com/office/powerpoint/2010/main" val="23276691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360"/>
            </a:lvl1p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F1795490-B9D9-4D14-87E9-08925C09688E}" type="slidenum">
              <a:rPr lang="pt-BR" altLang="pt-BR" smtClean="0"/>
              <a:pPr>
                <a:defRPr/>
              </a:pPr>
              <a:t>‹nº›</a:t>
            </a:fld>
            <a:endParaRPr lang="pt-BR" altLang="pt-BR"/>
          </a:p>
        </p:txBody>
      </p:sp>
      <p:sp>
        <p:nvSpPr>
          <p:cNvPr id="9" name="Espaço Reservado para Texto 8"/>
          <p:cNvSpPr>
            <a:spLocks noGrp="1"/>
          </p:cNvSpPr>
          <p:nvPr>
            <p:ph type="body" sz="quarter" idx="13" hasCustomPrompt="1"/>
          </p:nvPr>
        </p:nvSpPr>
        <p:spPr>
          <a:xfrm>
            <a:off x="838201" y="6311898"/>
            <a:ext cx="8812951" cy="345370"/>
          </a:xfrm>
        </p:spPr>
        <p:txBody>
          <a:bodyPr>
            <a:normAutofit/>
          </a:bodyPr>
          <a:lstStyle>
            <a:lvl1pPr marL="0" indent="0">
              <a:buNone/>
              <a:defRPr sz="1440"/>
            </a:lvl1pPr>
          </a:lstStyle>
          <a:p>
            <a:pPr lvl="0"/>
            <a:r>
              <a:rPr lang="pt-BR" dirty="0"/>
              <a:t>Fonte:</a:t>
            </a:r>
          </a:p>
        </p:txBody>
      </p:sp>
    </p:spTree>
    <p:extLst>
      <p:ext uri="{BB962C8B-B14F-4D97-AF65-F5344CB8AC3E}">
        <p14:creationId xmlns:p14="http://schemas.microsoft.com/office/powerpoint/2010/main" val="35767206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0_Slide de título">
    <p:spTree>
      <p:nvGrpSpPr>
        <p:cNvPr id="1" name=""/>
        <p:cNvGrpSpPr/>
        <p:nvPr/>
      </p:nvGrpSpPr>
      <p:grpSpPr>
        <a:xfrm>
          <a:off x="0" y="0"/>
          <a:ext cx="0" cy="0"/>
          <a:chOff x="0" y="0"/>
          <a:chExt cx="0" cy="0"/>
        </a:xfrm>
      </p:grpSpPr>
      <p:sp>
        <p:nvSpPr>
          <p:cNvPr id="11" name="Espaço Reservado para Texto 10"/>
          <p:cNvSpPr>
            <a:spLocks noGrp="1"/>
          </p:cNvSpPr>
          <p:nvPr>
            <p:ph type="body" sz="quarter" idx="11"/>
          </p:nvPr>
        </p:nvSpPr>
        <p:spPr>
          <a:xfrm>
            <a:off x="143936" y="44628"/>
            <a:ext cx="10080525" cy="960392"/>
          </a:xfrm>
          <a:prstGeom prst="rect">
            <a:avLst/>
          </a:prstGeom>
        </p:spPr>
        <p:txBody>
          <a:bodyPr>
            <a:spAutoFit/>
          </a:bodyPr>
          <a:lstStyle>
            <a:lvl1pPr algn="l">
              <a:defRPr sz="3120" b="1">
                <a:latin typeface="Arial" pitchFamily="34" charset="0"/>
                <a:cs typeface="Arial" pitchFamily="34" charset="0"/>
              </a:defRPr>
            </a:lvl1pPr>
            <a:lvl5pPr algn="l">
              <a:defRPr sz="3120" b="1">
                <a:latin typeface="Arial" pitchFamily="34" charset="0"/>
                <a:cs typeface="Arial" pitchFamily="34" charset="0"/>
              </a:defRPr>
            </a:lvl5pPr>
          </a:lstStyle>
          <a:p>
            <a:pPr lvl="0"/>
            <a:r>
              <a:rPr lang="pt-BR"/>
              <a:t>Clique para editar o texto mestre</a:t>
            </a:r>
          </a:p>
          <a:p>
            <a:pPr lvl="1"/>
            <a:r>
              <a:rPr lang="pt-BR"/>
              <a:t>Segundo nível</a:t>
            </a:r>
          </a:p>
        </p:txBody>
      </p:sp>
      <p:sp>
        <p:nvSpPr>
          <p:cNvPr id="13" name="Espaço Reservado para Texto 12"/>
          <p:cNvSpPr>
            <a:spLocks noGrp="1"/>
          </p:cNvSpPr>
          <p:nvPr>
            <p:ph type="body" sz="quarter" idx="12"/>
          </p:nvPr>
        </p:nvSpPr>
        <p:spPr>
          <a:xfrm>
            <a:off x="364067" y="1412880"/>
            <a:ext cx="11396133" cy="501754"/>
          </a:xfrm>
          <a:prstGeom prst="rect">
            <a:avLst/>
          </a:prstGeom>
        </p:spPr>
        <p:txBody>
          <a:bodyPr>
            <a:spAutoFit/>
          </a:bodyPr>
          <a:lstStyle>
            <a:lvl1pPr marL="0" indent="0" algn="l">
              <a:buFont typeface="Arial" pitchFamily="34" charset="0"/>
              <a:buNone/>
              <a:defRPr sz="2880">
                <a:latin typeface="Arial" pitchFamily="34" charset="0"/>
                <a:cs typeface="Arial" pitchFamily="34" charset="0"/>
              </a:defRPr>
            </a:lvl1pPr>
          </a:lstStyle>
          <a:p>
            <a:pPr lvl="0"/>
            <a:r>
              <a:rPr lang="pt-BR"/>
              <a:t>Clique para editar o texto mestre</a:t>
            </a:r>
          </a:p>
        </p:txBody>
      </p:sp>
      <p:sp>
        <p:nvSpPr>
          <p:cNvPr id="6" name="Espaço Reservado para Rodapé 4"/>
          <p:cNvSpPr>
            <a:spLocks noGrp="1"/>
          </p:cNvSpPr>
          <p:nvPr>
            <p:ph type="ftr" sz="quarter" idx="3"/>
          </p:nvPr>
        </p:nvSpPr>
        <p:spPr>
          <a:xfrm>
            <a:off x="4165601" y="6356360"/>
            <a:ext cx="3860800" cy="365125"/>
          </a:xfrm>
          <a:prstGeom prst="rect">
            <a:avLst/>
          </a:prstGeom>
        </p:spPr>
        <p:txBody>
          <a:bodyPr vert="horz" lIns="84901" tIns="42450" rIns="84901" bIns="42450" rtlCol="0" anchor="ctr"/>
          <a:lstStyle>
            <a:lvl1pPr algn="ctr">
              <a:defRPr sz="1320">
                <a:solidFill>
                  <a:schemeClr val="tx1">
                    <a:tint val="75000"/>
                  </a:schemeClr>
                </a:solidFill>
              </a:defRPr>
            </a:lvl1pPr>
          </a:lstStyle>
          <a:p>
            <a:pPr>
              <a:defRPr/>
            </a:pPr>
            <a:endParaRPr lang="pt-BR"/>
          </a:p>
        </p:txBody>
      </p:sp>
      <p:sp>
        <p:nvSpPr>
          <p:cNvPr id="8" name="Espaço Reservado para Número de Slide 5"/>
          <p:cNvSpPr>
            <a:spLocks noGrp="1"/>
          </p:cNvSpPr>
          <p:nvPr>
            <p:ph type="sldNum" sz="quarter" idx="4"/>
          </p:nvPr>
        </p:nvSpPr>
        <p:spPr>
          <a:xfrm>
            <a:off x="8737600" y="6356360"/>
            <a:ext cx="2844800" cy="365125"/>
          </a:xfrm>
          <a:prstGeom prst="rect">
            <a:avLst/>
          </a:prstGeom>
        </p:spPr>
        <p:txBody>
          <a:bodyPr vert="horz" lIns="84901" tIns="42450" rIns="84901" bIns="42450" rtlCol="0" anchor="ctr"/>
          <a:lstStyle>
            <a:lvl1pPr algn="r">
              <a:defRPr sz="1320">
                <a:solidFill>
                  <a:schemeClr val="tx1">
                    <a:tint val="75000"/>
                  </a:schemeClr>
                </a:solidFill>
              </a:defRPr>
            </a:lvl1pPr>
          </a:lstStyle>
          <a:p>
            <a:pPr>
              <a:defRPr/>
            </a:pPr>
            <a:fld id="{F1795490-B9D9-4D14-87E9-08925C09688E}" type="slidenum">
              <a:rPr lang="pt-BR" altLang="pt-BR" smtClean="0"/>
              <a:pPr>
                <a:defRPr/>
              </a:pPr>
              <a:t>‹nº›</a:t>
            </a:fld>
            <a:endParaRPr lang="pt-BR" altLang="pt-BR"/>
          </a:p>
        </p:txBody>
      </p:sp>
    </p:spTree>
    <p:extLst>
      <p:ext uri="{BB962C8B-B14F-4D97-AF65-F5344CB8AC3E}">
        <p14:creationId xmlns:p14="http://schemas.microsoft.com/office/powerpoint/2010/main" val="35120822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143934" y="71440"/>
            <a:ext cx="11952817" cy="638175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Espaço Reservado para Data 2"/>
          <p:cNvSpPr>
            <a:spLocks noGrp="1"/>
          </p:cNvSpPr>
          <p:nvPr>
            <p:ph type="dt" sz="half" idx="10"/>
          </p:nvPr>
        </p:nvSpPr>
        <p:spPr>
          <a:xfrm>
            <a:off x="609600" y="6356356"/>
            <a:ext cx="2844800" cy="365125"/>
          </a:xfrm>
        </p:spPr>
        <p:txBody>
          <a:bodyPr/>
          <a:lstStyle>
            <a:lvl1pPr>
              <a:defRPr smtClean="0"/>
            </a:lvl1pPr>
          </a:lstStyle>
          <a:p>
            <a:pPr>
              <a:defRPr/>
            </a:pPr>
            <a:endParaRPr lang="pt-BR"/>
          </a:p>
        </p:txBody>
      </p:sp>
      <p:sp>
        <p:nvSpPr>
          <p:cNvPr id="4" name="Espaço Reservado para Rodapé 3"/>
          <p:cNvSpPr>
            <a:spLocks noGrp="1"/>
          </p:cNvSpPr>
          <p:nvPr>
            <p:ph type="ftr" sz="quarter" idx="11"/>
          </p:nvPr>
        </p:nvSpPr>
        <p:spPr>
          <a:xfrm>
            <a:off x="4165600" y="6356356"/>
            <a:ext cx="3860800" cy="365125"/>
          </a:xfrm>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9359900" y="6448431"/>
            <a:ext cx="2844800" cy="365125"/>
          </a:xfrm>
        </p:spPr>
        <p:txBody>
          <a:bodyPr/>
          <a:lstStyle>
            <a:lvl1pPr>
              <a:defRPr/>
            </a:lvl1pPr>
          </a:lstStyle>
          <a:p>
            <a:pPr>
              <a:defRPr/>
            </a:pPr>
            <a:fld id="{F1795490-B9D9-4D14-87E9-08925C09688E}" type="slidenum">
              <a:rPr lang="pt-BR" altLang="pt-BR" smtClean="0"/>
              <a:pPr>
                <a:defRPr/>
              </a:pPr>
              <a:t>‹nº›</a:t>
            </a:fld>
            <a:endParaRPr lang="pt-BR" altLang="pt-BR"/>
          </a:p>
        </p:txBody>
      </p:sp>
    </p:spTree>
    <p:extLst>
      <p:ext uri="{BB962C8B-B14F-4D97-AF65-F5344CB8AC3E}">
        <p14:creationId xmlns:p14="http://schemas.microsoft.com/office/powerpoint/2010/main" val="184588883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Básic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360"/>
            </a:lvl1p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F1795490-B9D9-4D14-87E9-08925C09688E}" type="slidenum">
              <a:rPr lang="pt-BR" altLang="pt-BR" smtClean="0"/>
              <a:pPr>
                <a:defRPr/>
              </a:pPr>
              <a:t>‹nº›</a:t>
            </a:fld>
            <a:endParaRPr lang="pt-BR" altLang="pt-BR"/>
          </a:p>
        </p:txBody>
      </p:sp>
      <p:sp>
        <p:nvSpPr>
          <p:cNvPr id="11" name="Espaço Reservado para Texto 10"/>
          <p:cNvSpPr>
            <a:spLocks noGrp="1"/>
          </p:cNvSpPr>
          <p:nvPr>
            <p:ph type="body" sz="quarter" idx="13" hasCustomPrompt="1"/>
          </p:nvPr>
        </p:nvSpPr>
        <p:spPr>
          <a:xfrm>
            <a:off x="-1" y="6453336"/>
            <a:ext cx="9776023" cy="343942"/>
          </a:xfrm>
        </p:spPr>
        <p:txBody>
          <a:bodyPr>
            <a:noAutofit/>
          </a:bodyPr>
          <a:lstStyle>
            <a:lvl1pPr marL="0" indent="0">
              <a:buFont typeface="Arial" panose="020B0604020202020204" pitchFamily="34" charset="0"/>
              <a:buNone/>
              <a:defRPr sz="1440">
                <a:solidFill>
                  <a:schemeClr val="bg2">
                    <a:lumMod val="50000"/>
                  </a:schemeClr>
                </a:solidFill>
              </a:defRPr>
            </a:lvl1pPr>
            <a:lvl2pPr marL="509408" indent="0">
              <a:buNone/>
              <a:defRPr sz="1440"/>
            </a:lvl2pPr>
            <a:lvl3pPr marL="1018817" indent="0">
              <a:buNone/>
              <a:defRPr sz="1440"/>
            </a:lvl3pPr>
            <a:lvl4pPr marL="1528225" indent="0">
              <a:buNone/>
              <a:defRPr sz="1440"/>
            </a:lvl4pPr>
            <a:lvl5pPr marL="2037634" indent="0">
              <a:buNone/>
              <a:defRPr sz="1440"/>
            </a:lvl5pPr>
          </a:lstStyle>
          <a:p>
            <a:pPr lvl="0"/>
            <a:r>
              <a:rPr lang="pt-BR" dirty="0"/>
              <a:t>Fonte: </a:t>
            </a:r>
          </a:p>
        </p:txBody>
      </p:sp>
    </p:spTree>
    <p:extLst>
      <p:ext uri="{BB962C8B-B14F-4D97-AF65-F5344CB8AC3E}">
        <p14:creationId xmlns:p14="http://schemas.microsoft.com/office/powerpoint/2010/main" val="69457432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F1795490-B9D9-4D14-87E9-08925C09688E}" type="slidenum">
              <a:rPr lang="pt-BR" altLang="pt-BR" smtClean="0"/>
              <a:pPr>
                <a:defRPr/>
              </a:pPr>
              <a:t>‹nº›</a:t>
            </a:fld>
            <a:endParaRPr lang="pt-BR" altLang="pt-BR"/>
          </a:p>
        </p:txBody>
      </p:sp>
    </p:spTree>
    <p:extLst>
      <p:ext uri="{BB962C8B-B14F-4D97-AF65-F5344CB8AC3E}">
        <p14:creationId xmlns:p14="http://schemas.microsoft.com/office/powerpoint/2010/main" val="294511258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Slide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0" y="1"/>
            <a:ext cx="12192000" cy="561975"/>
          </a:xfrm>
          <a:prstGeom prst="rect">
            <a:avLst/>
          </a:prstGeom>
          <a:solidFill>
            <a:srgbClr val="C8FA7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prstClr val="white"/>
              </a:solidFill>
              <a:latin typeface="+mj-lt"/>
            </a:endParaRPr>
          </a:p>
        </p:txBody>
      </p:sp>
      <p:sp>
        <p:nvSpPr>
          <p:cNvPr id="3" name="Retângulo 2"/>
          <p:cNvSpPr/>
          <p:nvPr/>
        </p:nvSpPr>
        <p:spPr>
          <a:xfrm>
            <a:off x="-212970" y="561976"/>
            <a:ext cx="12617940" cy="6437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Tree>
    <p:extLst>
      <p:ext uri="{BB962C8B-B14F-4D97-AF65-F5344CB8AC3E}">
        <p14:creationId xmlns:p14="http://schemas.microsoft.com/office/powerpoint/2010/main" val="3675059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360"/>
            </a:lvl1pPr>
          </a:lstStyle>
          <a:p>
            <a:r>
              <a:rPr lang="pt-BR" dirty="0"/>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383C67A-2A2B-4D3A-941F-1D15EA53BCF8}" type="datetimeFigureOut">
              <a:rPr lang="pt-BR" smtClean="0">
                <a:solidFill>
                  <a:prstClr val="black">
                    <a:tint val="75000"/>
                  </a:prstClr>
                </a:solidFill>
              </a:rPr>
              <a:pPr/>
              <a:t>20/06/2016</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085E4756-7208-4C74-94D5-2DE61FD4E2BA}" type="slidenum">
              <a:rPr lang="pt-BR" smtClean="0">
                <a:solidFill>
                  <a:prstClr val="black">
                    <a:tint val="75000"/>
                  </a:prstClr>
                </a:solidFill>
              </a:rPr>
              <a:pPr/>
              <a:t>‹nº›</a:t>
            </a:fld>
            <a:endParaRPr lang="pt-BR" dirty="0">
              <a:solidFill>
                <a:prstClr val="black">
                  <a:tint val="75000"/>
                </a:prstClr>
              </a:solidFill>
            </a:endParaRPr>
          </a:p>
        </p:txBody>
      </p:sp>
      <p:sp>
        <p:nvSpPr>
          <p:cNvPr id="9" name="Espaço Reservado para Texto 8"/>
          <p:cNvSpPr>
            <a:spLocks noGrp="1"/>
          </p:cNvSpPr>
          <p:nvPr>
            <p:ph type="body" sz="quarter" idx="13" hasCustomPrompt="1"/>
          </p:nvPr>
        </p:nvSpPr>
        <p:spPr>
          <a:xfrm>
            <a:off x="838201" y="6311898"/>
            <a:ext cx="8812951" cy="345370"/>
          </a:xfrm>
        </p:spPr>
        <p:txBody>
          <a:bodyPr>
            <a:normAutofit/>
          </a:bodyPr>
          <a:lstStyle>
            <a:lvl1pPr marL="0" indent="0">
              <a:buNone/>
              <a:defRPr sz="1440"/>
            </a:lvl1pPr>
          </a:lstStyle>
          <a:p>
            <a:pPr lvl="0"/>
            <a:r>
              <a:rPr lang="pt-BR" dirty="0"/>
              <a:t>Fonte:</a:t>
            </a:r>
          </a:p>
        </p:txBody>
      </p:sp>
    </p:spTree>
    <p:extLst>
      <p:ext uri="{BB962C8B-B14F-4D97-AF65-F5344CB8AC3E}">
        <p14:creationId xmlns:p14="http://schemas.microsoft.com/office/powerpoint/2010/main" val="3605597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1"/>
            <a:ext cx="3932237" cy="1600200"/>
          </a:xfrm>
        </p:spPr>
        <p:txBody>
          <a:bodyPr anchor="b"/>
          <a:lstStyle>
            <a:lvl1pPr>
              <a:defRPr sz="2880"/>
            </a:lvl1pPr>
          </a:lstStyle>
          <a:p>
            <a:r>
              <a:rPr lang="pt-BR"/>
              <a:t>Clique para editar o título mestre</a:t>
            </a:r>
            <a:endParaRPr lang="pt-BR" dirty="0"/>
          </a:p>
        </p:txBody>
      </p:sp>
      <p:sp>
        <p:nvSpPr>
          <p:cNvPr id="3" name="Espaço Reservado para Conteúdo 2"/>
          <p:cNvSpPr>
            <a:spLocks noGrp="1"/>
          </p:cNvSpPr>
          <p:nvPr>
            <p:ph idx="1"/>
          </p:nvPr>
        </p:nvSpPr>
        <p:spPr>
          <a:xfrm>
            <a:off x="5183188" y="987426"/>
            <a:ext cx="6172200" cy="4873625"/>
          </a:xfrm>
        </p:spPr>
        <p:txBody>
          <a:bodyPr/>
          <a:lstStyle>
            <a:lvl1pPr>
              <a:defRPr sz="3600"/>
            </a:lvl1pPr>
            <a:lvl2pPr>
              <a:defRPr sz="3120"/>
            </a:lvl2pPr>
            <a:lvl3pPr>
              <a:defRPr sz="2640"/>
            </a:lvl3pPr>
            <a:lvl4pPr>
              <a:defRPr sz="2280"/>
            </a:lvl4pPr>
            <a:lvl5pPr>
              <a:defRPr sz="2280"/>
            </a:lvl5pPr>
            <a:lvl6pPr>
              <a:defRPr sz="2280"/>
            </a:lvl6pPr>
            <a:lvl7pPr>
              <a:defRPr sz="2280"/>
            </a:lvl7pPr>
            <a:lvl8pPr>
              <a:defRPr sz="2280"/>
            </a:lvl8pPr>
            <a:lvl9pPr>
              <a:defRPr sz="228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800"/>
            </a:lvl1pPr>
            <a:lvl2pPr marL="509408" indent="0">
              <a:buNone/>
              <a:defRPr sz="1560"/>
            </a:lvl2pPr>
            <a:lvl3pPr marL="1018817" indent="0">
              <a:buNone/>
              <a:defRPr sz="1320"/>
            </a:lvl3pPr>
            <a:lvl4pPr marL="1528224" indent="0">
              <a:buNone/>
              <a:defRPr sz="1080"/>
            </a:lvl4pPr>
            <a:lvl5pPr marL="2037632" indent="0">
              <a:buNone/>
              <a:defRPr sz="1080"/>
            </a:lvl5pPr>
            <a:lvl6pPr marL="2547042" indent="0">
              <a:buNone/>
              <a:defRPr sz="1080"/>
            </a:lvl6pPr>
            <a:lvl7pPr marL="3056450" indent="0">
              <a:buNone/>
              <a:defRPr sz="1080"/>
            </a:lvl7pPr>
            <a:lvl8pPr marL="3565859" indent="0">
              <a:buNone/>
              <a:defRPr sz="1080"/>
            </a:lvl8pPr>
            <a:lvl9pPr marL="4075266" indent="0">
              <a:buNone/>
              <a:defRPr sz="108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383C67A-2A2B-4D3A-941F-1D15EA53BCF8}" type="datetimeFigureOut">
              <a:rPr lang="pt-BR" smtClean="0">
                <a:solidFill>
                  <a:prstClr val="black">
                    <a:tint val="75000"/>
                  </a:prstClr>
                </a:solidFill>
              </a:rPr>
              <a:pPr/>
              <a:t>20/06/2016</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085E4756-7208-4C74-94D5-2DE61FD4E2BA}" type="slidenum">
              <a:rPr lang="pt-BR" smtClean="0">
                <a:solidFill>
                  <a:prstClr val="black">
                    <a:tint val="75000"/>
                  </a:prstClr>
                </a:solidFill>
              </a:rPr>
              <a:pPr/>
              <a:t>‹nº›</a:t>
            </a:fld>
            <a:endParaRPr lang="pt-BR" dirty="0">
              <a:solidFill>
                <a:prstClr val="black">
                  <a:tint val="75000"/>
                </a:prstClr>
              </a:solidFill>
            </a:endParaRPr>
          </a:p>
        </p:txBody>
      </p:sp>
      <p:sp>
        <p:nvSpPr>
          <p:cNvPr id="9" name="Espaço Reservado para Texto 8"/>
          <p:cNvSpPr>
            <a:spLocks noGrp="1"/>
          </p:cNvSpPr>
          <p:nvPr>
            <p:ph type="body" sz="quarter" idx="13" hasCustomPrompt="1"/>
          </p:nvPr>
        </p:nvSpPr>
        <p:spPr>
          <a:xfrm>
            <a:off x="838201" y="6311898"/>
            <a:ext cx="8812951" cy="345370"/>
          </a:xfrm>
        </p:spPr>
        <p:txBody>
          <a:bodyPr>
            <a:normAutofit/>
          </a:bodyPr>
          <a:lstStyle>
            <a:lvl1pPr marL="0" indent="0">
              <a:buNone/>
              <a:defRPr sz="1440"/>
            </a:lvl1pPr>
          </a:lstStyle>
          <a:p>
            <a:pPr lvl="0"/>
            <a:r>
              <a:rPr lang="pt-BR" dirty="0"/>
              <a:t>Fonte:</a:t>
            </a:r>
          </a:p>
        </p:txBody>
      </p:sp>
    </p:spTree>
    <p:extLst>
      <p:ext uri="{BB962C8B-B14F-4D97-AF65-F5344CB8AC3E}">
        <p14:creationId xmlns:p14="http://schemas.microsoft.com/office/powerpoint/2010/main" val="135231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39351" y="2478495"/>
            <a:ext cx="11713303" cy="1546100"/>
          </a:xfrm>
        </p:spPr>
        <p:txBody>
          <a:bodyPr anchor="b"/>
          <a:lstStyle>
            <a:lvl1pPr>
              <a:defRPr sz="3840"/>
            </a:lvl1pPr>
          </a:lstStyle>
          <a:p>
            <a:r>
              <a:rPr lang="pt-BR"/>
              <a:t>Clique para editar o título mestre</a:t>
            </a:r>
            <a:endParaRPr lang="pt-BR" dirty="0"/>
          </a:p>
        </p:txBody>
      </p:sp>
      <p:sp>
        <p:nvSpPr>
          <p:cNvPr id="3" name="Espaço Reservado para Texto 2"/>
          <p:cNvSpPr>
            <a:spLocks noGrp="1"/>
          </p:cNvSpPr>
          <p:nvPr>
            <p:ph type="body" idx="1"/>
          </p:nvPr>
        </p:nvSpPr>
        <p:spPr>
          <a:xfrm>
            <a:off x="831849" y="4589466"/>
            <a:ext cx="10515600" cy="1500187"/>
          </a:xfrm>
        </p:spPr>
        <p:txBody>
          <a:bodyPr/>
          <a:lstStyle>
            <a:lvl1pPr marL="0" indent="0">
              <a:buNone/>
              <a:defRPr sz="2640">
                <a:solidFill>
                  <a:schemeClr val="tx1">
                    <a:tint val="75000"/>
                  </a:schemeClr>
                </a:solidFill>
              </a:defRPr>
            </a:lvl1pPr>
            <a:lvl2pPr marL="509408" indent="0">
              <a:buNone/>
              <a:defRPr sz="2280">
                <a:solidFill>
                  <a:schemeClr val="tx1">
                    <a:tint val="75000"/>
                  </a:schemeClr>
                </a:solidFill>
              </a:defRPr>
            </a:lvl2pPr>
            <a:lvl3pPr marL="1018817" indent="0">
              <a:buNone/>
              <a:defRPr sz="1920">
                <a:solidFill>
                  <a:schemeClr val="tx1">
                    <a:tint val="75000"/>
                  </a:schemeClr>
                </a:solidFill>
              </a:defRPr>
            </a:lvl3pPr>
            <a:lvl4pPr marL="1528224" indent="0">
              <a:buNone/>
              <a:defRPr sz="1800">
                <a:solidFill>
                  <a:schemeClr val="tx1">
                    <a:tint val="75000"/>
                  </a:schemeClr>
                </a:solidFill>
              </a:defRPr>
            </a:lvl4pPr>
            <a:lvl5pPr marL="2037632" indent="0">
              <a:buNone/>
              <a:defRPr sz="1800">
                <a:solidFill>
                  <a:schemeClr val="tx1">
                    <a:tint val="75000"/>
                  </a:schemeClr>
                </a:solidFill>
              </a:defRPr>
            </a:lvl5pPr>
            <a:lvl6pPr marL="2547042" indent="0">
              <a:buNone/>
              <a:defRPr sz="1800">
                <a:solidFill>
                  <a:schemeClr val="tx1">
                    <a:tint val="75000"/>
                  </a:schemeClr>
                </a:solidFill>
              </a:defRPr>
            </a:lvl6pPr>
            <a:lvl7pPr marL="3056450" indent="0">
              <a:buNone/>
              <a:defRPr sz="1800">
                <a:solidFill>
                  <a:schemeClr val="tx1">
                    <a:tint val="75000"/>
                  </a:schemeClr>
                </a:solidFill>
              </a:defRPr>
            </a:lvl7pPr>
            <a:lvl8pPr marL="3565859" indent="0">
              <a:buNone/>
              <a:defRPr sz="1800">
                <a:solidFill>
                  <a:schemeClr val="tx1">
                    <a:tint val="75000"/>
                  </a:schemeClr>
                </a:solidFill>
              </a:defRPr>
            </a:lvl8pPr>
            <a:lvl9pPr marL="4075266" indent="0">
              <a:buNone/>
              <a:defRPr sz="18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F1795490-B9D9-4D14-87E9-08925C09688E}" type="slidenum">
              <a:rPr lang="pt-BR" altLang="pt-BR" smtClean="0"/>
              <a:pPr>
                <a:defRPr/>
              </a:pPr>
              <a:t>‹nº›</a:t>
            </a:fld>
            <a:endParaRPr lang="pt-BR" altLang="pt-BR"/>
          </a:p>
        </p:txBody>
      </p:sp>
    </p:spTree>
    <p:extLst>
      <p:ext uri="{BB962C8B-B14F-4D97-AF65-F5344CB8AC3E}">
        <p14:creationId xmlns:p14="http://schemas.microsoft.com/office/powerpoint/2010/main" val="37239797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360"/>
            </a:lvl1pPr>
          </a:lstStyle>
          <a:p>
            <a:r>
              <a:rPr lang="pt-BR"/>
              <a:t>Clique para editar o título mestre</a:t>
            </a:r>
            <a:endParaRPr lang="pt-BR" dirty="0"/>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pPr>
              <a:defRPr/>
            </a:pPr>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728D151E-AC8E-4F6E-8E23-96B7355A4A36}" type="slidenum">
              <a:rPr lang="pt-BR" altLang="pt-BR" smtClean="0"/>
              <a:pPr>
                <a:defRPr/>
              </a:pPr>
              <a:t>‹nº›</a:t>
            </a:fld>
            <a:endParaRPr lang="pt-BR" altLang="pt-BR"/>
          </a:p>
        </p:txBody>
      </p:sp>
    </p:spTree>
    <p:extLst>
      <p:ext uri="{BB962C8B-B14F-4D97-AF65-F5344CB8AC3E}">
        <p14:creationId xmlns:p14="http://schemas.microsoft.com/office/powerpoint/2010/main" val="228495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lvl1pPr>
              <a:defRPr sz="3360"/>
            </a:lvl1pPr>
          </a:lstStyle>
          <a:p>
            <a:r>
              <a:rPr lang="pt-BR"/>
              <a:t>Clique para editar o título mestre</a:t>
            </a:r>
          </a:p>
        </p:txBody>
      </p:sp>
      <p:sp>
        <p:nvSpPr>
          <p:cNvPr id="3" name="Espaço Reservado para Texto 2"/>
          <p:cNvSpPr>
            <a:spLocks noGrp="1"/>
          </p:cNvSpPr>
          <p:nvPr>
            <p:ph type="body" idx="1"/>
          </p:nvPr>
        </p:nvSpPr>
        <p:spPr>
          <a:xfrm>
            <a:off x="839789" y="1681165"/>
            <a:ext cx="5157787" cy="823913"/>
          </a:xfrm>
        </p:spPr>
        <p:txBody>
          <a:bodyPr anchor="b"/>
          <a:lstStyle>
            <a:lvl1pPr marL="0" indent="0">
              <a:buNone/>
              <a:defRPr sz="2640" b="1"/>
            </a:lvl1pPr>
            <a:lvl2pPr marL="509408" indent="0">
              <a:buNone/>
              <a:defRPr sz="2280" b="1"/>
            </a:lvl2pPr>
            <a:lvl3pPr marL="1018817" indent="0">
              <a:buNone/>
              <a:defRPr sz="1920" b="1"/>
            </a:lvl3pPr>
            <a:lvl4pPr marL="1528224" indent="0">
              <a:buNone/>
              <a:defRPr sz="1800" b="1"/>
            </a:lvl4pPr>
            <a:lvl5pPr marL="2037632" indent="0">
              <a:buNone/>
              <a:defRPr sz="1800" b="1"/>
            </a:lvl5pPr>
            <a:lvl6pPr marL="2547042" indent="0">
              <a:buNone/>
              <a:defRPr sz="1800" b="1"/>
            </a:lvl6pPr>
            <a:lvl7pPr marL="3056450" indent="0">
              <a:buNone/>
              <a:defRPr sz="1800" b="1"/>
            </a:lvl7pPr>
            <a:lvl8pPr marL="3565859" indent="0">
              <a:buNone/>
              <a:defRPr sz="1800" b="1"/>
            </a:lvl8pPr>
            <a:lvl9pPr marL="4075266" indent="0">
              <a:buNone/>
              <a:defRPr sz="1800" b="1"/>
            </a:lvl9pPr>
          </a:lstStyle>
          <a:p>
            <a:pPr lvl="0"/>
            <a:r>
              <a:rPr lang="pt-BR"/>
              <a:t>Clique para editar o texto mestre</a:t>
            </a:r>
          </a:p>
        </p:txBody>
      </p:sp>
      <p:sp>
        <p:nvSpPr>
          <p:cNvPr id="4" name="Espaço Reservado para Conteúdo 3"/>
          <p:cNvSpPr>
            <a:spLocks noGrp="1"/>
          </p:cNvSpPr>
          <p:nvPr>
            <p:ph sz="half" idx="2"/>
          </p:nvPr>
        </p:nvSpPr>
        <p:spPr>
          <a:xfrm>
            <a:off x="839789" y="2505076"/>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10" y="1681165"/>
            <a:ext cx="5183188" cy="823913"/>
          </a:xfrm>
        </p:spPr>
        <p:txBody>
          <a:bodyPr anchor="b"/>
          <a:lstStyle>
            <a:lvl1pPr marL="0" indent="0">
              <a:buNone/>
              <a:defRPr sz="2640" b="1"/>
            </a:lvl1pPr>
            <a:lvl2pPr marL="509408" indent="0">
              <a:buNone/>
              <a:defRPr sz="2280" b="1"/>
            </a:lvl2pPr>
            <a:lvl3pPr marL="1018817" indent="0">
              <a:buNone/>
              <a:defRPr sz="1920" b="1"/>
            </a:lvl3pPr>
            <a:lvl4pPr marL="1528224" indent="0">
              <a:buNone/>
              <a:defRPr sz="1800" b="1"/>
            </a:lvl4pPr>
            <a:lvl5pPr marL="2037632" indent="0">
              <a:buNone/>
              <a:defRPr sz="1800" b="1"/>
            </a:lvl5pPr>
            <a:lvl6pPr marL="2547042" indent="0">
              <a:buNone/>
              <a:defRPr sz="1800" b="1"/>
            </a:lvl6pPr>
            <a:lvl7pPr marL="3056450" indent="0">
              <a:buNone/>
              <a:defRPr sz="1800" b="1"/>
            </a:lvl7pPr>
            <a:lvl8pPr marL="3565859" indent="0">
              <a:buNone/>
              <a:defRPr sz="1800" b="1"/>
            </a:lvl8pPr>
            <a:lvl9pPr marL="4075266" indent="0">
              <a:buNone/>
              <a:defRPr sz="1800" b="1"/>
            </a:lvl9pPr>
          </a:lstStyle>
          <a:p>
            <a:pPr lvl="0"/>
            <a:r>
              <a:rPr lang="pt-BR"/>
              <a:t>Clique para editar o texto mestre</a:t>
            </a:r>
          </a:p>
        </p:txBody>
      </p:sp>
      <p:sp>
        <p:nvSpPr>
          <p:cNvPr id="6" name="Espaço Reservado para Conteúdo 5"/>
          <p:cNvSpPr>
            <a:spLocks noGrp="1"/>
          </p:cNvSpPr>
          <p:nvPr>
            <p:ph sz="quarter" idx="4"/>
          </p:nvPr>
        </p:nvSpPr>
        <p:spPr>
          <a:xfrm>
            <a:off x="6172210" y="2505076"/>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pPr>
              <a:defRPr/>
            </a:pPr>
            <a:endParaRPr lang="pt-BR"/>
          </a:p>
        </p:txBody>
      </p:sp>
      <p:sp>
        <p:nvSpPr>
          <p:cNvPr id="8" name="Espaço Reservado para Rodapé 7"/>
          <p:cNvSpPr>
            <a:spLocks noGrp="1"/>
          </p:cNvSpPr>
          <p:nvPr>
            <p:ph type="ftr" sz="quarter" idx="11"/>
          </p:nvPr>
        </p:nvSpPr>
        <p:spPr/>
        <p:txBody>
          <a:bodyPr/>
          <a:lstStyle/>
          <a:p>
            <a:pPr>
              <a:defRPr/>
            </a:pPr>
            <a:endParaRPr lang="pt-BR"/>
          </a:p>
        </p:txBody>
      </p:sp>
      <p:sp>
        <p:nvSpPr>
          <p:cNvPr id="9" name="Espaço Reservado para Número de Slide 8"/>
          <p:cNvSpPr>
            <a:spLocks noGrp="1"/>
          </p:cNvSpPr>
          <p:nvPr>
            <p:ph type="sldNum" sz="quarter" idx="12"/>
          </p:nvPr>
        </p:nvSpPr>
        <p:spPr/>
        <p:txBody>
          <a:bodyPr/>
          <a:lstStyle/>
          <a:p>
            <a:pPr>
              <a:defRPr/>
            </a:pPr>
            <a:fld id="{736D2340-C197-4C0D-A091-C9292933E4B4}" type="slidenum">
              <a:rPr lang="pt-BR" altLang="pt-BR" smtClean="0"/>
              <a:pPr>
                <a:defRPr/>
              </a:pPr>
              <a:t>‹nº›</a:t>
            </a:fld>
            <a:endParaRPr lang="pt-BR" altLang="pt-BR"/>
          </a:p>
        </p:txBody>
      </p:sp>
    </p:spTree>
    <p:extLst>
      <p:ext uri="{BB962C8B-B14F-4D97-AF65-F5344CB8AC3E}">
        <p14:creationId xmlns:p14="http://schemas.microsoft.com/office/powerpoint/2010/main" val="328040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360"/>
            </a:lvl1pPr>
          </a:lstStyle>
          <a:p>
            <a:r>
              <a:rPr lang="pt-BR"/>
              <a:t>Clique para editar o título mestre</a:t>
            </a:r>
          </a:p>
        </p:txBody>
      </p:sp>
      <p:sp>
        <p:nvSpPr>
          <p:cNvPr id="3" name="Espaço Reservado para Data 2"/>
          <p:cNvSpPr>
            <a:spLocks noGrp="1"/>
          </p:cNvSpPr>
          <p:nvPr>
            <p:ph type="dt" sz="half" idx="10"/>
          </p:nvPr>
        </p:nvSpPr>
        <p:spPr/>
        <p:txBody>
          <a:bodyPr/>
          <a:lstStyle/>
          <a:p>
            <a:pPr>
              <a:defRPr/>
            </a:pPr>
            <a:endParaRPr lang="pt-BR"/>
          </a:p>
        </p:txBody>
      </p:sp>
      <p:sp>
        <p:nvSpPr>
          <p:cNvPr id="4" name="Espaço Reservado para Rodapé 3"/>
          <p:cNvSpPr>
            <a:spLocks noGrp="1"/>
          </p:cNvSpPr>
          <p:nvPr>
            <p:ph type="ftr" sz="quarter" idx="11"/>
          </p:nvPr>
        </p:nvSpPr>
        <p:spPr/>
        <p:txBody>
          <a:bodyPr/>
          <a:lstStyle/>
          <a:p>
            <a:pPr>
              <a:defRPr/>
            </a:pPr>
            <a:endParaRPr lang="pt-BR"/>
          </a:p>
        </p:txBody>
      </p:sp>
      <p:sp>
        <p:nvSpPr>
          <p:cNvPr id="5" name="Espaço Reservado para Número de Slide 4"/>
          <p:cNvSpPr>
            <a:spLocks noGrp="1"/>
          </p:cNvSpPr>
          <p:nvPr>
            <p:ph type="sldNum" sz="quarter" idx="12"/>
          </p:nvPr>
        </p:nvSpPr>
        <p:spPr/>
        <p:txBody>
          <a:bodyPr/>
          <a:lstStyle/>
          <a:p>
            <a:pPr>
              <a:defRPr/>
            </a:pPr>
            <a:fld id="{FB3F49F7-1755-49B3-8994-A6D5EBF31B6C}" type="slidenum">
              <a:rPr lang="pt-BR" altLang="pt-BR" smtClean="0"/>
              <a:pPr>
                <a:defRPr/>
              </a:pPr>
              <a:t>‹nº›</a:t>
            </a:fld>
            <a:endParaRPr lang="pt-BR" altLang="pt-BR"/>
          </a:p>
        </p:txBody>
      </p:sp>
    </p:spTree>
    <p:extLst>
      <p:ext uri="{BB962C8B-B14F-4D97-AF65-F5344CB8AC3E}">
        <p14:creationId xmlns:p14="http://schemas.microsoft.com/office/powerpoint/2010/main" val="352402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endParaRPr lang="pt-BR"/>
          </a:p>
        </p:txBody>
      </p:sp>
      <p:sp>
        <p:nvSpPr>
          <p:cNvPr id="3" name="Espaço Reservado para Rodapé 2"/>
          <p:cNvSpPr>
            <a:spLocks noGrp="1"/>
          </p:cNvSpPr>
          <p:nvPr>
            <p:ph type="ftr" sz="quarter" idx="11"/>
          </p:nvPr>
        </p:nvSpPr>
        <p:spPr/>
        <p:txBody>
          <a:bodyPr/>
          <a:lstStyle/>
          <a:p>
            <a:pPr>
              <a:defRPr/>
            </a:pPr>
            <a:endParaRPr lang="pt-BR"/>
          </a:p>
        </p:txBody>
      </p:sp>
      <p:sp>
        <p:nvSpPr>
          <p:cNvPr id="4" name="Espaço Reservado para Número de Slide 3"/>
          <p:cNvSpPr>
            <a:spLocks noGrp="1"/>
          </p:cNvSpPr>
          <p:nvPr>
            <p:ph type="sldNum" sz="quarter" idx="12"/>
          </p:nvPr>
        </p:nvSpPr>
        <p:spPr/>
        <p:txBody>
          <a:bodyPr/>
          <a:lstStyle/>
          <a:p>
            <a:pPr>
              <a:defRPr/>
            </a:pPr>
            <a:fld id="{1444E29F-8FEF-4A46-A2A4-9A5479A797A7}" type="slidenum">
              <a:rPr lang="pt-BR" altLang="pt-BR" smtClean="0"/>
              <a:pPr>
                <a:defRPr/>
              </a:pPr>
              <a:t>‹nº›</a:t>
            </a:fld>
            <a:endParaRPr lang="pt-BR" altLang="pt-BR"/>
          </a:p>
        </p:txBody>
      </p:sp>
    </p:spTree>
    <p:extLst>
      <p:ext uri="{BB962C8B-B14F-4D97-AF65-F5344CB8AC3E}">
        <p14:creationId xmlns:p14="http://schemas.microsoft.com/office/powerpoint/2010/main" val="285991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1"/>
            <a:ext cx="3932237" cy="1600200"/>
          </a:xfrm>
        </p:spPr>
        <p:txBody>
          <a:bodyPr anchor="b"/>
          <a:lstStyle>
            <a:lvl1pPr>
              <a:defRPr sz="2880"/>
            </a:lvl1pPr>
          </a:lstStyle>
          <a:p>
            <a:r>
              <a:rPr lang="pt-BR"/>
              <a:t>Clique para editar o título mestre</a:t>
            </a:r>
            <a:endParaRPr lang="pt-BR" dirty="0"/>
          </a:p>
        </p:txBody>
      </p:sp>
      <p:sp>
        <p:nvSpPr>
          <p:cNvPr id="3" name="Espaço Reservado para Conteúdo 2"/>
          <p:cNvSpPr>
            <a:spLocks noGrp="1"/>
          </p:cNvSpPr>
          <p:nvPr>
            <p:ph idx="1"/>
          </p:nvPr>
        </p:nvSpPr>
        <p:spPr>
          <a:xfrm>
            <a:off x="5183188" y="987426"/>
            <a:ext cx="6172200" cy="4873625"/>
          </a:xfrm>
        </p:spPr>
        <p:txBody>
          <a:bodyPr/>
          <a:lstStyle>
            <a:lvl1pPr>
              <a:defRPr sz="3600"/>
            </a:lvl1pPr>
            <a:lvl2pPr>
              <a:defRPr sz="3120"/>
            </a:lvl2pPr>
            <a:lvl3pPr>
              <a:defRPr sz="2640"/>
            </a:lvl3pPr>
            <a:lvl4pPr>
              <a:defRPr sz="2280"/>
            </a:lvl4pPr>
            <a:lvl5pPr>
              <a:defRPr sz="2280"/>
            </a:lvl5pPr>
            <a:lvl6pPr>
              <a:defRPr sz="2280"/>
            </a:lvl6pPr>
            <a:lvl7pPr>
              <a:defRPr sz="2280"/>
            </a:lvl7pPr>
            <a:lvl8pPr>
              <a:defRPr sz="2280"/>
            </a:lvl8pPr>
            <a:lvl9pPr>
              <a:defRPr sz="228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800"/>
            </a:lvl1pPr>
            <a:lvl2pPr marL="509408" indent="0">
              <a:buNone/>
              <a:defRPr sz="1560"/>
            </a:lvl2pPr>
            <a:lvl3pPr marL="1018817" indent="0">
              <a:buNone/>
              <a:defRPr sz="1320"/>
            </a:lvl3pPr>
            <a:lvl4pPr marL="1528224" indent="0">
              <a:buNone/>
              <a:defRPr sz="1080"/>
            </a:lvl4pPr>
            <a:lvl5pPr marL="2037632" indent="0">
              <a:buNone/>
              <a:defRPr sz="1080"/>
            </a:lvl5pPr>
            <a:lvl6pPr marL="2547042" indent="0">
              <a:buNone/>
              <a:defRPr sz="1080"/>
            </a:lvl6pPr>
            <a:lvl7pPr marL="3056450" indent="0">
              <a:buNone/>
              <a:defRPr sz="1080"/>
            </a:lvl7pPr>
            <a:lvl8pPr marL="3565859" indent="0">
              <a:buNone/>
              <a:defRPr sz="1080"/>
            </a:lvl8pPr>
            <a:lvl9pPr marL="4075266" indent="0">
              <a:buNone/>
              <a:defRPr sz="1080"/>
            </a:lvl9pPr>
          </a:lstStyle>
          <a:p>
            <a:pPr lvl="0"/>
            <a:r>
              <a:rPr lang="pt-BR"/>
              <a:t>Clique para editar o texto mestre</a:t>
            </a:r>
          </a:p>
        </p:txBody>
      </p:sp>
      <p:sp>
        <p:nvSpPr>
          <p:cNvPr id="5" name="Espaço Reservado para Data 4"/>
          <p:cNvSpPr>
            <a:spLocks noGrp="1"/>
          </p:cNvSpPr>
          <p:nvPr>
            <p:ph type="dt" sz="half" idx="10"/>
          </p:nvPr>
        </p:nvSpPr>
        <p:spPr/>
        <p:txBody>
          <a:bodyPr/>
          <a:lstStyle/>
          <a:p>
            <a:pPr>
              <a:defRPr/>
            </a:pPr>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B07453E7-A47D-432A-909C-BFFA4E7E98D9}" type="slidenum">
              <a:rPr lang="pt-BR" altLang="pt-BR" smtClean="0"/>
              <a:pPr>
                <a:defRPr/>
              </a:pPr>
              <a:t>‹nº›</a:t>
            </a:fld>
            <a:endParaRPr lang="pt-BR" altLang="pt-BR"/>
          </a:p>
        </p:txBody>
      </p:sp>
    </p:spTree>
    <p:extLst>
      <p:ext uri="{BB962C8B-B14F-4D97-AF65-F5344CB8AC3E}">
        <p14:creationId xmlns:p14="http://schemas.microsoft.com/office/powerpoint/2010/main" val="152782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1"/>
            <a:ext cx="3932237" cy="1600200"/>
          </a:xfrm>
        </p:spPr>
        <p:txBody>
          <a:bodyPr anchor="b"/>
          <a:lstStyle>
            <a:lvl1pPr>
              <a:defRPr sz="2880"/>
            </a:lvl1pPr>
          </a:lstStyle>
          <a:p>
            <a:r>
              <a:rPr lang="pt-BR"/>
              <a:t>Clique para editar o título mestre</a:t>
            </a:r>
            <a:endParaRPr lang="pt-BR" dirty="0"/>
          </a:p>
        </p:txBody>
      </p:sp>
      <p:sp>
        <p:nvSpPr>
          <p:cNvPr id="3" name="Espaço Reservado para Imagem 2"/>
          <p:cNvSpPr>
            <a:spLocks noGrp="1"/>
          </p:cNvSpPr>
          <p:nvPr>
            <p:ph type="pic" idx="1"/>
          </p:nvPr>
        </p:nvSpPr>
        <p:spPr>
          <a:xfrm>
            <a:off x="5183188" y="987426"/>
            <a:ext cx="6172200" cy="4873625"/>
          </a:xfrm>
        </p:spPr>
        <p:txBody>
          <a:bodyPr/>
          <a:lstStyle>
            <a:lvl1pPr marL="0" indent="0">
              <a:buNone/>
              <a:defRPr sz="3600"/>
            </a:lvl1pPr>
            <a:lvl2pPr marL="509408" indent="0">
              <a:buNone/>
              <a:defRPr sz="3120"/>
            </a:lvl2pPr>
            <a:lvl3pPr marL="1018817" indent="0">
              <a:buNone/>
              <a:defRPr sz="2640"/>
            </a:lvl3pPr>
            <a:lvl4pPr marL="1528224" indent="0">
              <a:buNone/>
              <a:defRPr sz="2280"/>
            </a:lvl4pPr>
            <a:lvl5pPr marL="2037632" indent="0">
              <a:buNone/>
              <a:defRPr sz="2280"/>
            </a:lvl5pPr>
            <a:lvl6pPr marL="2547042" indent="0">
              <a:buNone/>
              <a:defRPr sz="2280"/>
            </a:lvl6pPr>
            <a:lvl7pPr marL="3056450" indent="0">
              <a:buNone/>
              <a:defRPr sz="2280"/>
            </a:lvl7pPr>
            <a:lvl8pPr marL="3565859" indent="0">
              <a:buNone/>
              <a:defRPr sz="2280"/>
            </a:lvl8pPr>
            <a:lvl9pPr marL="4075266" indent="0">
              <a:buNone/>
              <a:defRPr sz="2280"/>
            </a:lvl9pPr>
          </a:lstStyle>
          <a:p>
            <a:r>
              <a:rPr lang="pt-BR"/>
              <a:t>Clique no ícone para adicionar uma imagem</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800"/>
            </a:lvl1pPr>
            <a:lvl2pPr marL="509408" indent="0">
              <a:buNone/>
              <a:defRPr sz="1560"/>
            </a:lvl2pPr>
            <a:lvl3pPr marL="1018817" indent="0">
              <a:buNone/>
              <a:defRPr sz="1320"/>
            </a:lvl3pPr>
            <a:lvl4pPr marL="1528224" indent="0">
              <a:buNone/>
              <a:defRPr sz="1080"/>
            </a:lvl4pPr>
            <a:lvl5pPr marL="2037632" indent="0">
              <a:buNone/>
              <a:defRPr sz="1080"/>
            </a:lvl5pPr>
            <a:lvl6pPr marL="2547042" indent="0">
              <a:buNone/>
              <a:defRPr sz="1080"/>
            </a:lvl6pPr>
            <a:lvl7pPr marL="3056450" indent="0">
              <a:buNone/>
              <a:defRPr sz="1080"/>
            </a:lvl7pPr>
            <a:lvl8pPr marL="3565859" indent="0">
              <a:buNone/>
              <a:defRPr sz="1080"/>
            </a:lvl8pPr>
            <a:lvl9pPr marL="4075266" indent="0">
              <a:buNone/>
              <a:defRPr sz="1080"/>
            </a:lvl9pPr>
          </a:lstStyle>
          <a:p>
            <a:pPr lvl="0"/>
            <a:r>
              <a:rPr lang="pt-BR"/>
              <a:t>Clique para editar o texto mestre</a:t>
            </a:r>
          </a:p>
        </p:txBody>
      </p:sp>
      <p:sp>
        <p:nvSpPr>
          <p:cNvPr id="5" name="Espaço Reservado para Data 4"/>
          <p:cNvSpPr>
            <a:spLocks noGrp="1"/>
          </p:cNvSpPr>
          <p:nvPr>
            <p:ph type="dt" sz="half" idx="10"/>
          </p:nvPr>
        </p:nvSpPr>
        <p:spPr/>
        <p:txBody>
          <a:bodyPr/>
          <a:lstStyle/>
          <a:p>
            <a:pPr>
              <a:defRPr/>
            </a:pPr>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B3C78839-1DC6-469A-8BAA-C845888C4B1D}" type="slidenum">
              <a:rPr lang="pt-BR" altLang="pt-BR" smtClean="0"/>
              <a:pPr>
                <a:defRPr/>
              </a:pPr>
              <a:t>‹nº›</a:t>
            </a:fld>
            <a:endParaRPr lang="pt-BR" altLang="pt-BR"/>
          </a:p>
        </p:txBody>
      </p:sp>
    </p:spTree>
    <p:extLst>
      <p:ext uri="{BB962C8B-B14F-4D97-AF65-F5344CB8AC3E}">
        <p14:creationId xmlns:p14="http://schemas.microsoft.com/office/powerpoint/2010/main" val="411268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1" y="6428955"/>
            <a:ext cx="2743200" cy="365125"/>
          </a:xfrm>
          <a:prstGeom prst="rect">
            <a:avLst/>
          </a:prstGeom>
        </p:spPr>
        <p:txBody>
          <a:bodyPr vert="horz" lIns="84901" tIns="42450" rIns="84901" bIns="42450" rtlCol="0" anchor="ctr"/>
          <a:lstStyle>
            <a:lvl1pPr algn="l">
              <a:defRPr sz="1320">
                <a:solidFill>
                  <a:schemeClr val="tx1">
                    <a:tint val="75000"/>
                  </a:schemeClr>
                </a:solidFill>
              </a:defRPr>
            </a:lvl1pPr>
          </a:lstStyle>
          <a:p>
            <a:pPr>
              <a:defRPr/>
            </a:pPr>
            <a:endParaRPr lang="pt-BR">
              <a:solidFill>
                <a:prstClr val="black">
                  <a:tint val="75000"/>
                </a:prstClr>
              </a:solidFill>
            </a:endParaRPr>
          </a:p>
        </p:txBody>
      </p:sp>
      <p:sp>
        <p:nvSpPr>
          <p:cNvPr id="5" name="Espaço Reservado para Rodapé 4"/>
          <p:cNvSpPr>
            <a:spLocks noGrp="1"/>
          </p:cNvSpPr>
          <p:nvPr>
            <p:ph type="ftr" sz="quarter" idx="3"/>
          </p:nvPr>
        </p:nvSpPr>
        <p:spPr>
          <a:xfrm>
            <a:off x="3975847" y="6428955"/>
            <a:ext cx="4114800" cy="365125"/>
          </a:xfrm>
          <a:prstGeom prst="rect">
            <a:avLst/>
          </a:prstGeom>
        </p:spPr>
        <p:txBody>
          <a:bodyPr vert="horz" lIns="84901" tIns="42450" rIns="84901" bIns="42450" rtlCol="0" anchor="ctr"/>
          <a:lstStyle>
            <a:lvl1pPr algn="ctr">
              <a:defRPr sz="1320">
                <a:solidFill>
                  <a:schemeClr val="tx1">
                    <a:tint val="75000"/>
                  </a:schemeClr>
                </a:solidFill>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11497235" y="6428955"/>
            <a:ext cx="591275" cy="365125"/>
          </a:xfrm>
          <a:prstGeom prst="rect">
            <a:avLst/>
          </a:prstGeom>
        </p:spPr>
        <p:txBody>
          <a:bodyPr vert="horz" lIns="84901" tIns="42450" rIns="84901" bIns="42450" rtlCol="0" anchor="ctr"/>
          <a:lstStyle>
            <a:lvl1pPr algn="r">
              <a:defRPr sz="1320">
                <a:solidFill>
                  <a:schemeClr val="tx1">
                    <a:tint val="75000"/>
                  </a:schemeClr>
                </a:solidFill>
              </a:defRPr>
            </a:lvl1pPr>
          </a:lstStyle>
          <a:p>
            <a:pPr>
              <a:defRPr/>
            </a:pPr>
            <a:fld id="{F1795490-B9D9-4D14-87E9-08925C09688E}" type="slidenum">
              <a:rPr lang="pt-BR" altLang="pt-BR" smtClean="0"/>
              <a:pPr>
                <a:defRPr/>
              </a:pPr>
              <a:t>‹nº›</a:t>
            </a:fld>
            <a:endParaRPr lang="pt-BR" altLang="pt-BR"/>
          </a:p>
        </p:txBody>
      </p:sp>
      <p:sp>
        <p:nvSpPr>
          <p:cNvPr id="2" name="Espaço Reservado para Título 1"/>
          <p:cNvSpPr>
            <a:spLocks noGrp="1"/>
          </p:cNvSpPr>
          <p:nvPr>
            <p:ph type="title"/>
          </p:nvPr>
        </p:nvSpPr>
        <p:spPr>
          <a:xfrm>
            <a:off x="838200" y="365127"/>
            <a:ext cx="10515600" cy="1325563"/>
          </a:xfrm>
          <a:prstGeom prst="roundRect">
            <a:avLst/>
          </a:prstGeom>
          <a:solidFill>
            <a:schemeClr val="accent6"/>
          </a:solidFill>
        </p:spPr>
        <p:style>
          <a:lnRef idx="3">
            <a:schemeClr val="lt1"/>
          </a:lnRef>
          <a:fillRef idx="1">
            <a:schemeClr val="accent6"/>
          </a:fillRef>
          <a:effectRef idx="1">
            <a:schemeClr val="accent6"/>
          </a:effectRef>
          <a:fontRef idx="none">
            <a:schemeClr val="lt1"/>
          </a:fontRef>
        </p:style>
        <p:txBody>
          <a:bodyPr lIns="84901" tIns="42450" rIns="84901" bIns="42450" rtlCol="0" anchor="ctr"/>
          <a:lstStyle/>
          <a:p>
            <a:pPr marL="0" lvl="0"/>
            <a:r>
              <a:rPr lang="pt-BR" dirty="0"/>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84901" tIns="42450" rIns="84901" bIns="4245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897160777"/>
      </p:ext>
    </p:extLst>
  </p:cSld>
  <p:clrMap bg1="lt1" tx1="dk1" bg2="lt2" tx2="dk2" accent1="accent1" accent2="accent2" accent3="accent3" accent4="accent4" accent5="accent5" accent6="accent6" hlink="hlink" folHlink="folHlink"/>
  <p:sldLayoutIdLst>
    <p:sldLayoutId id="2147487239" r:id="rId1"/>
    <p:sldLayoutId id="2147487240" r:id="rId2"/>
    <p:sldLayoutId id="2147487241" r:id="rId3"/>
    <p:sldLayoutId id="2147487242" r:id="rId4"/>
    <p:sldLayoutId id="2147487243" r:id="rId5"/>
    <p:sldLayoutId id="2147487244" r:id="rId6"/>
    <p:sldLayoutId id="2147487245" r:id="rId7"/>
    <p:sldLayoutId id="2147487246" r:id="rId8"/>
    <p:sldLayoutId id="2147487247" r:id="rId9"/>
    <p:sldLayoutId id="2147487248" r:id="rId10"/>
    <p:sldLayoutId id="2147487249" r:id="rId11"/>
    <p:sldLayoutId id="2147487250" r:id="rId12"/>
    <p:sldLayoutId id="2147487252" r:id="rId13"/>
    <p:sldLayoutId id="2147487253" r:id="rId14"/>
    <p:sldLayoutId id="2147487266" r:id="rId15"/>
    <p:sldLayoutId id="2147487267" r:id="rId16"/>
    <p:sldLayoutId id="2147487268" r:id="rId17"/>
    <p:sldLayoutId id="2147487270" r:id="rId18"/>
    <p:sldLayoutId id="2147487274" r:id="rId19"/>
    <p:sldLayoutId id="2147487275" r:id="rId20"/>
    <p:sldLayoutId id="2147487280" r:id="rId21"/>
    <p:sldLayoutId id="2147487281" r:id="rId22"/>
    <p:sldLayoutId id="2147487282" r:id="rId23"/>
    <p:sldLayoutId id="2147487152" r:id="rId24"/>
    <p:sldLayoutId id="2147487283" r:id="rId25"/>
    <p:sldLayoutId id="2147487292" r:id="rId26"/>
  </p:sldLayoutIdLst>
  <p:hf sldNum="0" hdr="0" ftr="0" dt="0"/>
  <p:txStyles>
    <p:titleStyle>
      <a:lvl1pPr algn="l" defTabSz="1018817" rtl="0" eaLnBrk="1" latinLnBrk="0" hangingPunct="1">
        <a:lnSpc>
          <a:spcPct val="90000"/>
        </a:lnSpc>
        <a:spcBef>
          <a:spcPct val="0"/>
        </a:spcBef>
        <a:buNone/>
        <a:defRPr lang="pt-BR" sz="4440" kern="1200">
          <a:solidFill>
            <a:schemeClr val="lt1"/>
          </a:solidFill>
          <a:latin typeface="+mj-lt"/>
          <a:ea typeface="+mn-ea"/>
          <a:cs typeface="+mn-cs"/>
        </a:defRPr>
      </a:lvl1pPr>
    </p:titleStyle>
    <p:bodyStyle>
      <a:lvl1pPr marL="254704" indent="-254704" algn="l" defTabSz="1018817" rtl="0" eaLnBrk="1" latinLnBrk="0" hangingPunct="1">
        <a:lnSpc>
          <a:spcPct val="90000"/>
        </a:lnSpc>
        <a:spcBef>
          <a:spcPts val="1114"/>
        </a:spcBef>
        <a:buFont typeface="Arial" panose="020B0604020202020204" pitchFamily="34" charset="0"/>
        <a:buChar char="•"/>
        <a:defRPr sz="3120" kern="1200">
          <a:solidFill>
            <a:schemeClr val="tx1"/>
          </a:solidFill>
          <a:latin typeface="Calibri" panose="020F0502020204030204" pitchFamily="34" charset="0"/>
          <a:ea typeface="+mn-ea"/>
          <a:cs typeface="+mn-cs"/>
        </a:defRPr>
      </a:lvl1pPr>
      <a:lvl2pPr marL="764112" indent="-254704" algn="l" defTabSz="1018817" rtl="0" eaLnBrk="1" latinLnBrk="0" hangingPunct="1">
        <a:lnSpc>
          <a:spcPct val="90000"/>
        </a:lnSpc>
        <a:spcBef>
          <a:spcPts val="557"/>
        </a:spcBef>
        <a:buFont typeface="Arial" panose="020B0604020202020204" pitchFamily="34" charset="0"/>
        <a:buChar char="•"/>
        <a:defRPr sz="2640" kern="1200">
          <a:solidFill>
            <a:schemeClr val="tx1"/>
          </a:solidFill>
          <a:latin typeface="Calibri" panose="020F0502020204030204" pitchFamily="34" charset="0"/>
          <a:ea typeface="+mn-ea"/>
          <a:cs typeface="+mn-cs"/>
        </a:defRPr>
      </a:lvl2pPr>
      <a:lvl3pPr marL="1273520" indent="-254704" algn="l" defTabSz="1018817" rtl="0" eaLnBrk="1" latinLnBrk="0" hangingPunct="1">
        <a:lnSpc>
          <a:spcPct val="90000"/>
        </a:lnSpc>
        <a:spcBef>
          <a:spcPts val="557"/>
        </a:spcBef>
        <a:buFont typeface="Arial" panose="020B0604020202020204" pitchFamily="34" charset="0"/>
        <a:buChar char="•"/>
        <a:defRPr sz="2280" kern="1200">
          <a:solidFill>
            <a:schemeClr val="tx1"/>
          </a:solidFill>
          <a:latin typeface="Calibri" panose="020F0502020204030204" pitchFamily="34" charset="0"/>
          <a:ea typeface="+mn-ea"/>
          <a:cs typeface="+mn-cs"/>
        </a:defRPr>
      </a:lvl3pPr>
      <a:lvl4pPr marL="1782929" indent="-254704" algn="l" defTabSz="1018817" rtl="0" eaLnBrk="1" latinLnBrk="0" hangingPunct="1">
        <a:lnSpc>
          <a:spcPct val="90000"/>
        </a:lnSpc>
        <a:spcBef>
          <a:spcPts val="557"/>
        </a:spcBef>
        <a:buFont typeface="Arial" panose="020B0604020202020204" pitchFamily="34" charset="0"/>
        <a:buChar char="•"/>
        <a:defRPr sz="1920" kern="1200">
          <a:solidFill>
            <a:schemeClr val="tx1"/>
          </a:solidFill>
          <a:latin typeface="Calibri" panose="020F0502020204030204" pitchFamily="34" charset="0"/>
          <a:ea typeface="+mn-ea"/>
          <a:cs typeface="+mn-cs"/>
        </a:defRPr>
      </a:lvl4pPr>
      <a:lvl5pPr marL="2292337" indent="-254704" algn="l" defTabSz="1018817" rtl="0" eaLnBrk="1" latinLnBrk="0" hangingPunct="1">
        <a:lnSpc>
          <a:spcPct val="90000"/>
        </a:lnSpc>
        <a:spcBef>
          <a:spcPts val="557"/>
        </a:spcBef>
        <a:buFont typeface="Arial" panose="020B0604020202020204" pitchFamily="34" charset="0"/>
        <a:buChar char="•"/>
        <a:defRPr sz="1920" kern="1200">
          <a:solidFill>
            <a:schemeClr val="tx1"/>
          </a:solidFill>
          <a:latin typeface="Calibri" panose="020F0502020204030204" pitchFamily="34" charset="0"/>
          <a:ea typeface="+mn-ea"/>
          <a:cs typeface="+mn-cs"/>
        </a:defRPr>
      </a:lvl5pPr>
      <a:lvl6pPr marL="2801746" indent="-254704" algn="l" defTabSz="1018817" rtl="0" eaLnBrk="1" latinLnBrk="0" hangingPunct="1">
        <a:lnSpc>
          <a:spcPct val="90000"/>
        </a:lnSpc>
        <a:spcBef>
          <a:spcPts val="557"/>
        </a:spcBef>
        <a:buFont typeface="Arial" panose="020B0604020202020204" pitchFamily="34" charset="0"/>
        <a:buChar char="•"/>
        <a:defRPr sz="1920" kern="1200">
          <a:solidFill>
            <a:schemeClr val="tx1"/>
          </a:solidFill>
          <a:latin typeface="+mn-lt"/>
          <a:ea typeface="+mn-ea"/>
          <a:cs typeface="+mn-cs"/>
        </a:defRPr>
      </a:lvl6pPr>
      <a:lvl7pPr marL="3311154" indent="-254704" algn="l" defTabSz="1018817" rtl="0" eaLnBrk="1" latinLnBrk="0" hangingPunct="1">
        <a:lnSpc>
          <a:spcPct val="90000"/>
        </a:lnSpc>
        <a:spcBef>
          <a:spcPts val="557"/>
        </a:spcBef>
        <a:buFont typeface="Arial" panose="020B0604020202020204" pitchFamily="34" charset="0"/>
        <a:buChar char="•"/>
        <a:defRPr sz="1920" kern="1200">
          <a:solidFill>
            <a:schemeClr val="tx1"/>
          </a:solidFill>
          <a:latin typeface="+mn-lt"/>
          <a:ea typeface="+mn-ea"/>
          <a:cs typeface="+mn-cs"/>
        </a:defRPr>
      </a:lvl7pPr>
      <a:lvl8pPr marL="3820562" indent="-254704" algn="l" defTabSz="1018817" rtl="0" eaLnBrk="1" latinLnBrk="0" hangingPunct="1">
        <a:lnSpc>
          <a:spcPct val="90000"/>
        </a:lnSpc>
        <a:spcBef>
          <a:spcPts val="557"/>
        </a:spcBef>
        <a:buFont typeface="Arial" panose="020B0604020202020204" pitchFamily="34" charset="0"/>
        <a:buChar char="•"/>
        <a:defRPr sz="1920" kern="1200">
          <a:solidFill>
            <a:schemeClr val="tx1"/>
          </a:solidFill>
          <a:latin typeface="+mn-lt"/>
          <a:ea typeface="+mn-ea"/>
          <a:cs typeface="+mn-cs"/>
        </a:defRPr>
      </a:lvl8pPr>
      <a:lvl9pPr marL="4329971" indent="-254704" algn="l" defTabSz="1018817" rtl="0" eaLnBrk="1" latinLnBrk="0" hangingPunct="1">
        <a:lnSpc>
          <a:spcPct val="90000"/>
        </a:lnSpc>
        <a:spcBef>
          <a:spcPts val="557"/>
        </a:spcBef>
        <a:buFont typeface="Arial" panose="020B0604020202020204" pitchFamily="34" charset="0"/>
        <a:buChar char="•"/>
        <a:defRPr sz="1920" kern="1200">
          <a:solidFill>
            <a:schemeClr val="tx1"/>
          </a:solidFill>
          <a:latin typeface="+mn-lt"/>
          <a:ea typeface="+mn-ea"/>
          <a:cs typeface="+mn-cs"/>
        </a:defRPr>
      </a:lvl9pPr>
    </p:bodyStyle>
    <p:otherStyle>
      <a:defPPr>
        <a:defRPr lang="pt-BR"/>
      </a:defPPr>
      <a:lvl1pPr marL="0" algn="l" defTabSz="1018817" rtl="0" eaLnBrk="1" latinLnBrk="0" hangingPunct="1">
        <a:defRPr sz="1920" kern="1200">
          <a:solidFill>
            <a:schemeClr val="tx1"/>
          </a:solidFill>
          <a:latin typeface="+mn-lt"/>
          <a:ea typeface="+mn-ea"/>
          <a:cs typeface="+mn-cs"/>
        </a:defRPr>
      </a:lvl1pPr>
      <a:lvl2pPr marL="509408" algn="l" defTabSz="1018817" rtl="0" eaLnBrk="1" latinLnBrk="0" hangingPunct="1">
        <a:defRPr sz="1920" kern="1200">
          <a:solidFill>
            <a:schemeClr val="tx1"/>
          </a:solidFill>
          <a:latin typeface="+mn-lt"/>
          <a:ea typeface="+mn-ea"/>
          <a:cs typeface="+mn-cs"/>
        </a:defRPr>
      </a:lvl2pPr>
      <a:lvl3pPr marL="1018817" algn="l" defTabSz="1018817" rtl="0" eaLnBrk="1" latinLnBrk="0" hangingPunct="1">
        <a:defRPr sz="1920" kern="1200">
          <a:solidFill>
            <a:schemeClr val="tx1"/>
          </a:solidFill>
          <a:latin typeface="+mn-lt"/>
          <a:ea typeface="+mn-ea"/>
          <a:cs typeface="+mn-cs"/>
        </a:defRPr>
      </a:lvl3pPr>
      <a:lvl4pPr marL="1528224" algn="l" defTabSz="1018817" rtl="0" eaLnBrk="1" latinLnBrk="0" hangingPunct="1">
        <a:defRPr sz="1920" kern="1200">
          <a:solidFill>
            <a:schemeClr val="tx1"/>
          </a:solidFill>
          <a:latin typeface="+mn-lt"/>
          <a:ea typeface="+mn-ea"/>
          <a:cs typeface="+mn-cs"/>
        </a:defRPr>
      </a:lvl4pPr>
      <a:lvl5pPr marL="2037632" algn="l" defTabSz="1018817" rtl="0" eaLnBrk="1" latinLnBrk="0" hangingPunct="1">
        <a:defRPr sz="1920" kern="1200">
          <a:solidFill>
            <a:schemeClr val="tx1"/>
          </a:solidFill>
          <a:latin typeface="+mn-lt"/>
          <a:ea typeface="+mn-ea"/>
          <a:cs typeface="+mn-cs"/>
        </a:defRPr>
      </a:lvl5pPr>
      <a:lvl6pPr marL="2547042" algn="l" defTabSz="1018817" rtl="0" eaLnBrk="1" latinLnBrk="0" hangingPunct="1">
        <a:defRPr sz="1920" kern="1200">
          <a:solidFill>
            <a:schemeClr val="tx1"/>
          </a:solidFill>
          <a:latin typeface="+mn-lt"/>
          <a:ea typeface="+mn-ea"/>
          <a:cs typeface="+mn-cs"/>
        </a:defRPr>
      </a:lvl6pPr>
      <a:lvl7pPr marL="3056450" algn="l" defTabSz="1018817" rtl="0" eaLnBrk="1" latinLnBrk="0" hangingPunct="1">
        <a:defRPr sz="1920" kern="1200">
          <a:solidFill>
            <a:schemeClr val="tx1"/>
          </a:solidFill>
          <a:latin typeface="+mn-lt"/>
          <a:ea typeface="+mn-ea"/>
          <a:cs typeface="+mn-cs"/>
        </a:defRPr>
      </a:lvl7pPr>
      <a:lvl8pPr marL="3565859" algn="l" defTabSz="1018817" rtl="0" eaLnBrk="1" latinLnBrk="0" hangingPunct="1">
        <a:defRPr sz="1920" kern="1200">
          <a:solidFill>
            <a:schemeClr val="tx1"/>
          </a:solidFill>
          <a:latin typeface="+mn-lt"/>
          <a:ea typeface="+mn-ea"/>
          <a:cs typeface="+mn-cs"/>
        </a:defRPr>
      </a:lvl8pPr>
      <a:lvl9pPr marL="4075266" algn="l" defTabSz="1018817"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77155" y="3366015"/>
            <a:ext cx="10237695" cy="941575"/>
          </a:xfrm>
        </p:spPr>
        <p:txBody>
          <a:bodyPr>
            <a:noAutofit/>
          </a:bodyPr>
          <a:lstStyle/>
          <a:p>
            <a:r>
              <a:rPr lang="pt-BR" sz="4000" dirty="0">
                <a:solidFill>
                  <a:schemeClr val="tx1">
                    <a:lumMod val="75000"/>
                    <a:lumOff val="25000"/>
                  </a:schemeClr>
                </a:solidFill>
              </a:rPr>
              <a:t>Novos papeis das agências reguladoras</a:t>
            </a:r>
          </a:p>
        </p:txBody>
      </p:sp>
      <p:sp>
        <p:nvSpPr>
          <p:cNvPr id="3" name="Subtítulo 2"/>
          <p:cNvSpPr>
            <a:spLocks noGrp="1"/>
          </p:cNvSpPr>
          <p:nvPr>
            <p:ph type="subTitle" idx="1"/>
          </p:nvPr>
        </p:nvSpPr>
        <p:spPr>
          <a:xfrm>
            <a:off x="1039711" y="4412920"/>
            <a:ext cx="10134600" cy="1655761"/>
          </a:xfrm>
        </p:spPr>
        <p:txBody>
          <a:bodyPr>
            <a:normAutofit/>
          </a:bodyPr>
          <a:lstStyle/>
          <a:p>
            <a:r>
              <a:rPr lang="pt-BR" dirty="0"/>
              <a:t>Gesner  Oliveira</a:t>
            </a:r>
          </a:p>
          <a:p>
            <a:r>
              <a:rPr lang="pt-BR" dirty="0"/>
              <a:t>20 de junho de 2016</a:t>
            </a:r>
          </a:p>
          <a:p>
            <a:r>
              <a:rPr lang="pt-BR" dirty="0"/>
              <a:t>@</a:t>
            </a:r>
            <a:r>
              <a:rPr lang="pt-BR" dirty="0" err="1"/>
              <a:t>gesner_oliveira</a:t>
            </a:r>
            <a:endParaRPr lang="pt-BR" dirty="0"/>
          </a:p>
          <a:p>
            <a:endParaRPr lang="pt-BR" dirty="0"/>
          </a:p>
        </p:txBody>
      </p:sp>
      <p:pic>
        <p:nvPicPr>
          <p:cNvPr id="4" name="Imagem 3"/>
          <p:cNvPicPr>
            <a:picLocks noChangeAspect="1"/>
          </p:cNvPicPr>
          <p:nvPr/>
        </p:nvPicPr>
        <p:blipFill>
          <a:blip r:embed="rId2"/>
          <a:stretch>
            <a:fillRect/>
          </a:stretch>
        </p:blipFill>
        <p:spPr>
          <a:xfrm>
            <a:off x="549763" y="815788"/>
            <a:ext cx="2333625" cy="1704975"/>
          </a:xfrm>
          <a:prstGeom prst="rect">
            <a:avLst/>
          </a:prstGeom>
        </p:spPr>
      </p:pic>
      <p:pic>
        <p:nvPicPr>
          <p:cNvPr id="5" name="Imagem 4"/>
          <p:cNvPicPr>
            <a:picLocks noChangeAspect="1"/>
          </p:cNvPicPr>
          <p:nvPr/>
        </p:nvPicPr>
        <p:blipFill rotWithShape="1">
          <a:blip r:embed="rId3"/>
          <a:srcRect l="29048"/>
          <a:stretch/>
        </p:blipFill>
        <p:spPr>
          <a:xfrm>
            <a:off x="5935742" y="785895"/>
            <a:ext cx="1621971" cy="1764762"/>
          </a:xfrm>
          <a:prstGeom prst="rect">
            <a:avLst/>
          </a:prstGeom>
        </p:spPr>
      </p:pic>
      <p:pic>
        <p:nvPicPr>
          <p:cNvPr id="6" name="Picture 2" descr="http://www.senado.gov.br/senado/portaldoservidor/jornal/Jornal130/Imagens/Congresso-Nacional.jpg"/>
          <p:cNvPicPr>
            <a:picLocks noChangeAspect="1" noChangeArrowheads="1"/>
          </p:cNvPicPr>
          <p:nvPr/>
        </p:nvPicPr>
        <p:blipFill rotWithShape="1">
          <a:blip r:embed="rId4">
            <a:extLst>
              <a:ext uri="{28A0092B-C50C-407E-A947-70E740481C1C}">
                <a14:useLocalDpi xmlns:a14="http://schemas.microsoft.com/office/drawing/2010/main" val="0"/>
              </a:ext>
            </a:extLst>
          </a:blip>
          <a:srcRect t="2064" b="10346"/>
          <a:stretch/>
        </p:blipFill>
        <p:spPr bwMode="auto">
          <a:xfrm>
            <a:off x="7792265" y="785895"/>
            <a:ext cx="3048349" cy="181451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rotWithShape="1">
          <a:blip r:embed="rId5" cstate="email">
            <a:extLst>
              <a:ext uri="{28A0092B-C50C-407E-A947-70E740481C1C}">
                <a14:useLocalDpi xmlns:a14="http://schemas.microsoft.com/office/drawing/2010/main" val="0"/>
              </a:ext>
            </a:extLst>
          </a:blip>
          <a:srcRect t="481" b="10363"/>
          <a:stretch/>
        </p:blipFill>
        <p:spPr>
          <a:xfrm>
            <a:off x="2723844" y="785895"/>
            <a:ext cx="3053884" cy="1764762"/>
          </a:xfrm>
          <a:prstGeom prst="rect">
            <a:avLst/>
          </a:prstGeom>
        </p:spPr>
      </p:pic>
    </p:spTree>
    <p:extLst>
      <p:ext uri="{BB962C8B-B14F-4D97-AF65-F5344CB8AC3E}">
        <p14:creationId xmlns:p14="http://schemas.microsoft.com/office/powerpoint/2010/main" val="69327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2. </a:t>
            </a:r>
            <a:r>
              <a:rPr lang="pt-BR" dirty="0">
                <a:latin typeface="Calibri Light" panose="020F0302020204030204" pitchFamily="34" charset="0"/>
              </a:rPr>
              <a:t>As agências reguladoras no Brasil...</a:t>
            </a:r>
            <a:endParaRPr lang="pt-BR" dirty="0"/>
          </a:p>
        </p:txBody>
      </p:sp>
    </p:spTree>
    <p:extLst>
      <p:ext uri="{BB962C8B-B14F-4D97-AF65-F5344CB8AC3E}">
        <p14:creationId xmlns:p14="http://schemas.microsoft.com/office/powerpoint/2010/main" val="399334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pt-BR"/>
              <a:t>Do estado empreendedor ao estado regulador...</a:t>
            </a:r>
            <a:endParaRPr lang="pt-BR" dirty="0"/>
          </a:p>
        </p:txBody>
      </p:sp>
      <p:sp>
        <p:nvSpPr>
          <p:cNvPr id="13"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9F7CBFE4-E844-4D93-95D0-8E6EA63CB77C}" type="slidenum">
              <a:rPr lang="pt-BR" smtClean="0"/>
              <a:pPr/>
              <a:t>11</a:t>
            </a:fld>
            <a:endParaRPr lang="pt-BR"/>
          </a:p>
        </p:txBody>
      </p:sp>
      <p:sp>
        <p:nvSpPr>
          <p:cNvPr id="1470467" name="Line 3"/>
          <p:cNvSpPr>
            <a:spLocks noChangeShapeType="1"/>
          </p:cNvSpPr>
          <p:nvPr/>
        </p:nvSpPr>
        <p:spPr bwMode="auto">
          <a:xfrm>
            <a:off x="2235201" y="2708275"/>
            <a:ext cx="8161339" cy="0"/>
          </a:xfrm>
          <a:prstGeom prst="line">
            <a:avLst/>
          </a:prstGeom>
          <a:noFill/>
          <a:ln w="76200">
            <a:solidFill>
              <a:schemeClr val="accent6"/>
            </a:solidFill>
            <a:round/>
            <a:headEnd type="none" w="lg" len="med"/>
            <a:tailEnd type="stealth" w="lg" len="lg"/>
          </a:ln>
          <a:effectLst>
            <a:prstShdw prst="shdw17" dist="17961" dir="2700000">
              <a:schemeClr val="folHlink">
                <a:gamma/>
                <a:shade val="60000"/>
                <a:invGamma/>
              </a:schemeClr>
            </a:prstShdw>
          </a:effectLst>
        </p:spPr>
        <p:txBody>
          <a:bodyPr wrap="none" anchor="ctr"/>
          <a:lstStyle/>
          <a:p>
            <a:pPr>
              <a:defRPr/>
            </a:pPr>
            <a:endParaRPr lang="pt-BR" dirty="0">
              <a:latin typeface="Arial" pitchFamily="34" charset="0"/>
            </a:endParaRPr>
          </a:p>
        </p:txBody>
      </p:sp>
      <p:sp>
        <p:nvSpPr>
          <p:cNvPr id="24581" name="Text Box 4"/>
          <p:cNvSpPr txBox="1">
            <a:spLocks noChangeArrowheads="1"/>
          </p:cNvSpPr>
          <p:nvPr/>
        </p:nvSpPr>
        <p:spPr bwMode="auto">
          <a:xfrm>
            <a:off x="1631951" y="3863976"/>
            <a:ext cx="2663825" cy="36933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defRPr/>
            </a:pPr>
            <a:r>
              <a:rPr lang="pt-BR" sz="2000" b="1" dirty="0">
                <a:solidFill>
                  <a:schemeClr val="accent3">
                    <a:lumMod val="75000"/>
                  </a:schemeClr>
                </a:solidFill>
                <a:latin typeface="Calibri Light" panose="020F0302020204030204" pitchFamily="34" charset="0"/>
                <a:cs typeface="Arial" pitchFamily="34" charset="0"/>
              </a:rPr>
              <a:t>Estado empreendedor</a:t>
            </a:r>
          </a:p>
        </p:txBody>
      </p:sp>
      <p:sp>
        <p:nvSpPr>
          <p:cNvPr id="24582" name="Text Box 5"/>
          <p:cNvSpPr txBox="1">
            <a:spLocks noChangeArrowheads="1"/>
          </p:cNvSpPr>
          <p:nvPr/>
        </p:nvSpPr>
        <p:spPr bwMode="auto">
          <a:xfrm>
            <a:off x="5016502" y="4437065"/>
            <a:ext cx="1682751" cy="923330"/>
          </a:xfrm>
          <a:prstGeom prst="rect">
            <a:avLst/>
          </a:prstGeom>
          <a:noFill/>
          <a:ln>
            <a:noFill/>
          </a:ln>
          <a:extLst/>
        </p:spPr>
        <p:txBody>
          <a:bodyPr>
            <a:spAutoFit/>
          </a:bodyPr>
          <a:lstStyle>
            <a:defPPr>
              <a:defRPr lang="pt-BR"/>
            </a:defPPr>
            <a:lvl1pPr algn="ctr">
              <a:lnSpc>
                <a:spcPct val="90000"/>
              </a:lnSpc>
              <a:spcBef>
                <a:spcPct val="50000"/>
              </a:spcBef>
              <a:defRPr sz="2000" b="1">
                <a:latin typeface="Tahoma"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defRPr/>
            </a:pPr>
            <a:r>
              <a:rPr lang="pt-BR" dirty="0">
                <a:solidFill>
                  <a:schemeClr val="accent3">
                    <a:lumMod val="75000"/>
                  </a:schemeClr>
                </a:solidFill>
                <a:latin typeface="Calibri Light" panose="020F0302020204030204" pitchFamily="34" charset="0"/>
                <a:cs typeface="Arial" pitchFamily="34" charset="0"/>
              </a:rPr>
              <a:t>Transição para economia aberta</a:t>
            </a:r>
          </a:p>
        </p:txBody>
      </p:sp>
      <p:sp>
        <p:nvSpPr>
          <p:cNvPr id="24583" name="Text Box 6"/>
          <p:cNvSpPr txBox="1">
            <a:spLocks noChangeArrowheads="1"/>
          </p:cNvSpPr>
          <p:nvPr/>
        </p:nvSpPr>
        <p:spPr bwMode="auto">
          <a:xfrm>
            <a:off x="7319965" y="5013327"/>
            <a:ext cx="2047875" cy="338554"/>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defRPr/>
            </a:pPr>
            <a:r>
              <a:rPr lang="pt-BR" sz="2000" b="1" dirty="0">
                <a:solidFill>
                  <a:schemeClr val="accent3">
                    <a:lumMod val="75000"/>
                  </a:schemeClr>
                </a:solidFill>
                <a:latin typeface="Calibri Light" panose="020F0302020204030204" pitchFamily="34" charset="0"/>
                <a:cs typeface="Arial" pitchFamily="34" charset="0"/>
              </a:rPr>
              <a:t>Estado regulador</a:t>
            </a:r>
          </a:p>
        </p:txBody>
      </p:sp>
      <p:sp>
        <p:nvSpPr>
          <p:cNvPr id="1470471" name="Text Box 7"/>
          <p:cNvSpPr txBox="1">
            <a:spLocks noChangeArrowheads="1"/>
          </p:cNvSpPr>
          <p:nvPr/>
        </p:nvSpPr>
        <p:spPr bwMode="auto">
          <a:xfrm>
            <a:off x="2600328" y="2293938"/>
            <a:ext cx="697627" cy="400110"/>
          </a:xfrm>
          <a:prstGeom prst="rect">
            <a:avLst/>
          </a:prstGeom>
          <a:noFill/>
          <a:ln w="12700">
            <a:noFill/>
            <a:miter lim="800000"/>
            <a:headEnd type="none" w="sm" len="sm"/>
            <a:tailEnd type="none" w="sm" len="sm"/>
          </a:ln>
          <a:effectLst/>
        </p:spPr>
        <p:txBody>
          <a:bodyPr wrap="none">
            <a:spAutoFit/>
          </a:bodyPr>
          <a:lstStyle/>
          <a:p>
            <a:pPr>
              <a:defRPr/>
            </a:pPr>
            <a:r>
              <a:rPr lang="en-US" sz="2000" b="1" i="1" dirty="0">
                <a:solidFill>
                  <a:schemeClr val="accent3">
                    <a:lumMod val="75000"/>
                  </a:schemeClr>
                </a:solidFill>
                <a:latin typeface="Calibri Light" panose="020F0302020204030204" pitchFamily="34" charset="0"/>
                <a:cs typeface="Arial" pitchFamily="34" charset="0"/>
              </a:rPr>
              <a:t>1930</a:t>
            </a:r>
            <a:endParaRPr lang="en-US" sz="2000" i="1" dirty="0">
              <a:solidFill>
                <a:schemeClr val="accent3">
                  <a:lumMod val="75000"/>
                </a:schemeClr>
              </a:solidFill>
              <a:latin typeface="Calibri Light" panose="020F0302020204030204" pitchFamily="34" charset="0"/>
              <a:cs typeface="Arial" pitchFamily="34" charset="0"/>
            </a:endParaRPr>
          </a:p>
        </p:txBody>
      </p:sp>
      <p:sp>
        <p:nvSpPr>
          <p:cNvPr id="1470472" name="Text Box 8"/>
          <p:cNvSpPr txBox="1">
            <a:spLocks noChangeArrowheads="1"/>
          </p:cNvSpPr>
          <p:nvPr/>
        </p:nvSpPr>
        <p:spPr bwMode="auto">
          <a:xfrm>
            <a:off x="5257803" y="2286000"/>
            <a:ext cx="1031051" cy="400110"/>
          </a:xfrm>
          <a:prstGeom prst="rect">
            <a:avLst/>
          </a:prstGeom>
          <a:noFill/>
          <a:ln w="12700">
            <a:noFill/>
            <a:miter lim="800000"/>
            <a:headEnd type="none" w="sm" len="sm"/>
            <a:tailEnd type="none" w="sm" len="sm"/>
          </a:ln>
          <a:effectLst/>
        </p:spPr>
        <p:txBody>
          <a:bodyPr wrap="none">
            <a:spAutoFit/>
          </a:bodyPr>
          <a:lstStyle>
            <a:defPPr>
              <a:defRPr lang="pt-BR"/>
            </a:defPPr>
            <a:lvl1pPr>
              <a:defRPr sz="2000" b="1" i="1">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dirty="0">
                <a:solidFill>
                  <a:schemeClr val="accent3">
                    <a:lumMod val="75000"/>
                  </a:schemeClr>
                </a:solidFill>
                <a:effectLst/>
                <a:latin typeface="Calibri Light" panose="020F0302020204030204" pitchFamily="34" charset="0"/>
              </a:rPr>
              <a:t>1980-90</a:t>
            </a:r>
          </a:p>
        </p:txBody>
      </p:sp>
      <p:sp>
        <p:nvSpPr>
          <p:cNvPr id="1470473" name="Text Box 9"/>
          <p:cNvSpPr txBox="1">
            <a:spLocks noChangeArrowheads="1"/>
          </p:cNvSpPr>
          <p:nvPr/>
        </p:nvSpPr>
        <p:spPr bwMode="auto">
          <a:xfrm>
            <a:off x="7680325" y="2293938"/>
            <a:ext cx="1461426" cy="400110"/>
          </a:xfrm>
          <a:prstGeom prst="rect">
            <a:avLst/>
          </a:prstGeom>
          <a:noFill/>
          <a:ln w="12700">
            <a:noFill/>
            <a:miter lim="800000"/>
            <a:headEnd type="none" w="sm" len="sm"/>
            <a:tailEnd type="none" w="sm" len="sm"/>
          </a:ln>
          <a:effectLst/>
        </p:spPr>
        <p:txBody>
          <a:bodyPr wrap="none">
            <a:spAutoFit/>
          </a:bodyPr>
          <a:lstStyle>
            <a:defPPr>
              <a:defRPr lang="pt-BR"/>
            </a:defPPr>
            <a:lvl1pPr>
              <a:defRPr sz="2000" b="1" i="1">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dirty="0" err="1">
                <a:solidFill>
                  <a:schemeClr val="accent3">
                    <a:lumMod val="75000"/>
                  </a:schemeClr>
                </a:solidFill>
                <a:effectLst/>
                <a:latin typeface="Calibri Light" panose="020F0302020204030204" pitchFamily="34" charset="0"/>
              </a:rPr>
              <a:t>Pós-anos</a:t>
            </a:r>
            <a:r>
              <a:rPr lang="en-US" dirty="0">
                <a:solidFill>
                  <a:schemeClr val="accent3">
                    <a:lumMod val="75000"/>
                  </a:schemeClr>
                </a:solidFill>
                <a:effectLst/>
                <a:latin typeface="Calibri Light" panose="020F0302020204030204" pitchFamily="34" charset="0"/>
              </a:rPr>
              <a:t>  90</a:t>
            </a:r>
          </a:p>
        </p:txBody>
      </p:sp>
      <p:sp>
        <p:nvSpPr>
          <p:cNvPr id="24588" name="AutoShape 11"/>
          <p:cNvSpPr>
            <a:spLocks noChangeArrowheads="1"/>
          </p:cNvSpPr>
          <p:nvPr/>
        </p:nvSpPr>
        <p:spPr bwMode="auto">
          <a:xfrm>
            <a:off x="2789239" y="2781300"/>
            <a:ext cx="432000" cy="977900"/>
          </a:xfrm>
          <a:prstGeom prst="downArrow">
            <a:avLst>
              <a:gd name="adj1" fmla="val 50000"/>
              <a:gd name="adj2" fmla="val 57249"/>
            </a:avLst>
          </a:prstGeom>
          <a:solidFill>
            <a:schemeClr val="accent6">
              <a:lumMod val="40000"/>
              <a:lumOff val="60000"/>
            </a:schemeClr>
          </a:solidFill>
          <a:ln w="9525">
            <a:solidFill>
              <a:schemeClr val="bg2">
                <a:lumMod val="25000"/>
              </a:schemeClr>
            </a:solidFill>
            <a:miter lim="800000"/>
            <a:headEnd/>
            <a:tailEnd/>
          </a:ln>
        </p:spPr>
        <p:txBody>
          <a:bodyPr wrap="none" anchor="ctr"/>
          <a:lstStyle/>
          <a:p>
            <a:pPr>
              <a:defRPr/>
            </a:pPr>
            <a:endParaRPr lang="pt-BR"/>
          </a:p>
        </p:txBody>
      </p:sp>
      <p:sp>
        <p:nvSpPr>
          <p:cNvPr id="24589" name="AutoShape 12"/>
          <p:cNvSpPr>
            <a:spLocks noChangeArrowheads="1"/>
          </p:cNvSpPr>
          <p:nvPr/>
        </p:nvSpPr>
        <p:spPr bwMode="auto">
          <a:xfrm>
            <a:off x="5614988" y="2781305"/>
            <a:ext cx="432000" cy="1528763"/>
          </a:xfrm>
          <a:prstGeom prst="downArrow">
            <a:avLst>
              <a:gd name="adj1" fmla="val 50000"/>
              <a:gd name="adj2" fmla="val 93314"/>
            </a:avLst>
          </a:prstGeom>
          <a:solidFill>
            <a:schemeClr val="accent6">
              <a:lumMod val="60000"/>
              <a:lumOff val="40000"/>
            </a:schemeClr>
          </a:solidFill>
          <a:ln w="9525">
            <a:solidFill>
              <a:schemeClr val="bg2">
                <a:lumMod val="25000"/>
              </a:schemeClr>
            </a:solidFill>
            <a:miter lim="800000"/>
            <a:headEnd/>
            <a:tailEnd/>
          </a:ln>
        </p:spPr>
        <p:txBody>
          <a:bodyPr wrap="none" anchor="ctr"/>
          <a:lstStyle/>
          <a:p>
            <a:pPr>
              <a:defRPr/>
            </a:pPr>
            <a:endParaRPr lang="pt-BR"/>
          </a:p>
        </p:txBody>
      </p:sp>
      <p:sp>
        <p:nvSpPr>
          <p:cNvPr id="24590" name="AutoShape 13"/>
          <p:cNvSpPr>
            <a:spLocks noChangeArrowheads="1"/>
          </p:cNvSpPr>
          <p:nvPr/>
        </p:nvSpPr>
        <p:spPr bwMode="auto">
          <a:xfrm>
            <a:off x="8077201" y="2773453"/>
            <a:ext cx="432000" cy="2062163"/>
          </a:xfrm>
          <a:prstGeom prst="downArrow">
            <a:avLst>
              <a:gd name="adj1" fmla="val 50000"/>
              <a:gd name="adj2" fmla="val 98409"/>
            </a:avLst>
          </a:prstGeom>
          <a:solidFill>
            <a:schemeClr val="accent6">
              <a:lumMod val="75000"/>
            </a:schemeClr>
          </a:solidFill>
          <a:ln w="9525">
            <a:solidFill>
              <a:schemeClr val="bg2">
                <a:lumMod val="25000"/>
              </a:schemeClr>
            </a:solidFill>
            <a:miter lim="800000"/>
            <a:headEnd/>
            <a:tailEnd/>
          </a:ln>
        </p:spPr>
        <p:txBody>
          <a:bodyPr wrap="none" anchor="ctr"/>
          <a:lstStyle/>
          <a:p>
            <a:pPr>
              <a:defRPr/>
            </a:pPr>
            <a:endParaRPr lang="pt-BR"/>
          </a:p>
        </p:txBody>
      </p:sp>
    </p:spTree>
    <p:extLst>
      <p:ext uri="{BB962C8B-B14F-4D97-AF65-F5344CB8AC3E}">
        <p14:creationId xmlns:p14="http://schemas.microsoft.com/office/powerpoint/2010/main" val="233139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1470467"/>
                                        </p:tgtEl>
                                        <p:attrNameLst>
                                          <p:attrName>style.visibility</p:attrName>
                                        </p:attrNameLst>
                                      </p:cBhvr>
                                      <p:to>
                                        <p:strVal val="visible"/>
                                      </p:to>
                                    </p:set>
                                    <p:anim calcmode="lin" valueType="num">
                                      <p:cBhvr>
                                        <p:cTn id="7" dur="500" fill="hold"/>
                                        <p:tgtEl>
                                          <p:spTgt spid="1470467"/>
                                        </p:tgtEl>
                                        <p:attrNameLst>
                                          <p:attrName>ppt_x</p:attrName>
                                        </p:attrNameLst>
                                      </p:cBhvr>
                                      <p:tavLst>
                                        <p:tav tm="0">
                                          <p:val>
                                            <p:strVal val="#ppt_x-#ppt_w/2"/>
                                          </p:val>
                                        </p:tav>
                                        <p:tav tm="100000">
                                          <p:val>
                                            <p:strVal val="#ppt_x"/>
                                          </p:val>
                                        </p:tav>
                                      </p:tavLst>
                                    </p:anim>
                                    <p:anim calcmode="lin" valueType="num">
                                      <p:cBhvr>
                                        <p:cTn id="8" dur="500" fill="hold"/>
                                        <p:tgtEl>
                                          <p:spTgt spid="1470467"/>
                                        </p:tgtEl>
                                        <p:attrNameLst>
                                          <p:attrName>ppt_y</p:attrName>
                                        </p:attrNameLst>
                                      </p:cBhvr>
                                      <p:tavLst>
                                        <p:tav tm="0">
                                          <p:val>
                                            <p:strVal val="#ppt_y"/>
                                          </p:val>
                                        </p:tav>
                                        <p:tav tm="100000">
                                          <p:val>
                                            <p:strVal val="#ppt_y"/>
                                          </p:val>
                                        </p:tav>
                                      </p:tavLst>
                                    </p:anim>
                                    <p:anim calcmode="lin" valueType="num">
                                      <p:cBhvr>
                                        <p:cTn id="9" dur="500" fill="hold"/>
                                        <p:tgtEl>
                                          <p:spTgt spid="1470467"/>
                                        </p:tgtEl>
                                        <p:attrNameLst>
                                          <p:attrName>ppt_w</p:attrName>
                                        </p:attrNameLst>
                                      </p:cBhvr>
                                      <p:tavLst>
                                        <p:tav tm="0">
                                          <p:val>
                                            <p:fltVal val="0"/>
                                          </p:val>
                                        </p:tav>
                                        <p:tav tm="100000">
                                          <p:val>
                                            <p:strVal val="#ppt_w"/>
                                          </p:val>
                                        </p:tav>
                                      </p:tavLst>
                                    </p:anim>
                                    <p:anim calcmode="lin" valueType="num">
                                      <p:cBhvr>
                                        <p:cTn id="10" dur="500" fill="hold"/>
                                        <p:tgtEl>
                                          <p:spTgt spid="1470467"/>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4588"/>
                                        </p:tgtEl>
                                        <p:attrNameLst>
                                          <p:attrName>style.visibility</p:attrName>
                                        </p:attrNameLst>
                                      </p:cBhvr>
                                      <p:to>
                                        <p:strVal val="visible"/>
                                      </p:to>
                                    </p:set>
                                    <p:anim calcmode="lin" valueType="num">
                                      <p:cBhvr>
                                        <p:cTn id="14" dur="500" fill="hold"/>
                                        <p:tgtEl>
                                          <p:spTgt spid="24588"/>
                                        </p:tgtEl>
                                        <p:attrNameLst>
                                          <p:attrName>ppt_x</p:attrName>
                                        </p:attrNameLst>
                                      </p:cBhvr>
                                      <p:tavLst>
                                        <p:tav tm="0">
                                          <p:val>
                                            <p:strVal val="#ppt_x"/>
                                          </p:val>
                                        </p:tav>
                                        <p:tav tm="100000">
                                          <p:val>
                                            <p:strVal val="#ppt_x"/>
                                          </p:val>
                                        </p:tav>
                                      </p:tavLst>
                                    </p:anim>
                                    <p:anim calcmode="lin" valueType="num">
                                      <p:cBhvr>
                                        <p:cTn id="15" dur="500" fill="hold"/>
                                        <p:tgtEl>
                                          <p:spTgt spid="24588"/>
                                        </p:tgtEl>
                                        <p:attrNameLst>
                                          <p:attrName>ppt_y</p:attrName>
                                        </p:attrNameLst>
                                      </p:cBhvr>
                                      <p:tavLst>
                                        <p:tav tm="0">
                                          <p:val>
                                            <p:strVal val="#ppt_y-#ppt_h/2"/>
                                          </p:val>
                                        </p:tav>
                                        <p:tav tm="100000">
                                          <p:val>
                                            <p:strVal val="#ppt_y"/>
                                          </p:val>
                                        </p:tav>
                                      </p:tavLst>
                                    </p:anim>
                                    <p:anim calcmode="lin" valueType="num">
                                      <p:cBhvr>
                                        <p:cTn id="16" dur="500" fill="hold"/>
                                        <p:tgtEl>
                                          <p:spTgt spid="24588"/>
                                        </p:tgtEl>
                                        <p:attrNameLst>
                                          <p:attrName>ppt_w</p:attrName>
                                        </p:attrNameLst>
                                      </p:cBhvr>
                                      <p:tavLst>
                                        <p:tav tm="0">
                                          <p:val>
                                            <p:strVal val="#ppt_w"/>
                                          </p:val>
                                        </p:tav>
                                        <p:tav tm="100000">
                                          <p:val>
                                            <p:strVal val="#ppt_w"/>
                                          </p:val>
                                        </p:tav>
                                      </p:tavLst>
                                    </p:anim>
                                    <p:anim calcmode="lin" valueType="num">
                                      <p:cBhvr>
                                        <p:cTn id="17" dur="500" fill="hold"/>
                                        <p:tgtEl>
                                          <p:spTgt spid="24588"/>
                                        </p:tgtEl>
                                        <p:attrNameLst>
                                          <p:attrName>ppt_h</p:attrName>
                                        </p:attrNameLst>
                                      </p:cBhvr>
                                      <p:tavLst>
                                        <p:tav tm="0">
                                          <p:val>
                                            <p:fltVal val="0"/>
                                          </p:val>
                                        </p:tav>
                                        <p:tav tm="100000">
                                          <p:val>
                                            <p:strVal val="#ppt_h"/>
                                          </p:val>
                                        </p:tav>
                                      </p:tavLst>
                                    </p:anim>
                                  </p:childTnLst>
                                </p:cTn>
                              </p:par>
                              <p:par>
                                <p:cTn id="18" presetID="17" presetClass="entr" presetSubtype="1" fill="hold" grpId="0" nodeType="withEffect">
                                  <p:stCondLst>
                                    <p:cond delay="0"/>
                                  </p:stCondLst>
                                  <p:childTnLst>
                                    <p:set>
                                      <p:cBhvr>
                                        <p:cTn id="19" dur="1" fill="hold">
                                          <p:stCondLst>
                                            <p:cond delay="0"/>
                                          </p:stCondLst>
                                        </p:cTn>
                                        <p:tgtEl>
                                          <p:spTgt spid="24589"/>
                                        </p:tgtEl>
                                        <p:attrNameLst>
                                          <p:attrName>style.visibility</p:attrName>
                                        </p:attrNameLst>
                                      </p:cBhvr>
                                      <p:to>
                                        <p:strVal val="visible"/>
                                      </p:to>
                                    </p:set>
                                    <p:anim calcmode="lin" valueType="num">
                                      <p:cBhvr>
                                        <p:cTn id="20" dur="500" fill="hold"/>
                                        <p:tgtEl>
                                          <p:spTgt spid="24589"/>
                                        </p:tgtEl>
                                        <p:attrNameLst>
                                          <p:attrName>ppt_x</p:attrName>
                                        </p:attrNameLst>
                                      </p:cBhvr>
                                      <p:tavLst>
                                        <p:tav tm="0">
                                          <p:val>
                                            <p:strVal val="#ppt_x"/>
                                          </p:val>
                                        </p:tav>
                                        <p:tav tm="100000">
                                          <p:val>
                                            <p:strVal val="#ppt_x"/>
                                          </p:val>
                                        </p:tav>
                                      </p:tavLst>
                                    </p:anim>
                                    <p:anim calcmode="lin" valueType="num">
                                      <p:cBhvr>
                                        <p:cTn id="21" dur="500" fill="hold"/>
                                        <p:tgtEl>
                                          <p:spTgt spid="24589"/>
                                        </p:tgtEl>
                                        <p:attrNameLst>
                                          <p:attrName>ppt_y</p:attrName>
                                        </p:attrNameLst>
                                      </p:cBhvr>
                                      <p:tavLst>
                                        <p:tav tm="0">
                                          <p:val>
                                            <p:strVal val="#ppt_y-#ppt_h/2"/>
                                          </p:val>
                                        </p:tav>
                                        <p:tav tm="100000">
                                          <p:val>
                                            <p:strVal val="#ppt_y"/>
                                          </p:val>
                                        </p:tav>
                                      </p:tavLst>
                                    </p:anim>
                                    <p:anim calcmode="lin" valueType="num">
                                      <p:cBhvr>
                                        <p:cTn id="22" dur="500" fill="hold"/>
                                        <p:tgtEl>
                                          <p:spTgt spid="24589"/>
                                        </p:tgtEl>
                                        <p:attrNameLst>
                                          <p:attrName>ppt_w</p:attrName>
                                        </p:attrNameLst>
                                      </p:cBhvr>
                                      <p:tavLst>
                                        <p:tav tm="0">
                                          <p:val>
                                            <p:strVal val="#ppt_w"/>
                                          </p:val>
                                        </p:tav>
                                        <p:tav tm="100000">
                                          <p:val>
                                            <p:strVal val="#ppt_w"/>
                                          </p:val>
                                        </p:tav>
                                      </p:tavLst>
                                    </p:anim>
                                    <p:anim calcmode="lin" valueType="num">
                                      <p:cBhvr>
                                        <p:cTn id="23" dur="500" fill="hold"/>
                                        <p:tgtEl>
                                          <p:spTgt spid="24589"/>
                                        </p:tgtEl>
                                        <p:attrNameLst>
                                          <p:attrName>ppt_h</p:attrName>
                                        </p:attrNameLst>
                                      </p:cBhvr>
                                      <p:tavLst>
                                        <p:tav tm="0">
                                          <p:val>
                                            <p:fltVal val="0"/>
                                          </p:val>
                                        </p:tav>
                                        <p:tav tm="100000">
                                          <p:val>
                                            <p:strVal val="#ppt_h"/>
                                          </p:val>
                                        </p:tav>
                                      </p:tavLst>
                                    </p:anim>
                                  </p:childTnLst>
                                </p:cTn>
                              </p:par>
                              <p:par>
                                <p:cTn id="24" presetID="17" presetClass="entr" presetSubtype="1" fill="hold" grpId="0" nodeType="withEffect">
                                  <p:stCondLst>
                                    <p:cond delay="0"/>
                                  </p:stCondLst>
                                  <p:childTnLst>
                                    <p:set>
                                      <p:cBhvr>
                                        <p:cTn id="25" dur="1" fill="hold">
                                          <p:stCondLst>
                                            <p:cond delay="0"/>
                                          </p:stCondLst>
                                        </p:cTn>
                                        <p:tgtEl>
                                          <p:spTgt spid="24590"/>
                                        </p:tgtEl>
                                        <p:attrNameLst>
                                          <p:attrName>style.visibility</p:attrName>
                                        </p:attrNameLst>
                                      </p:cBhvr>
                                      <p:to>
                                        <p:strVal val="visible"/>
                                      </p:to>
                                    </p:set>
                                    <p:anim calcmode="lin" valueType="num">
                                      <p:cBhvr>
                                        <p:cTn id="26" dur="500" fill="hold"/>
                                        <p:tgtEl>
                                          <p:spTgt spid="24590"/>
                                        </p:tgtEl>
                                        <p:attrNameLst>
                                          <p:attrName>ppt_x</p:attrName>
                                        </p:attrNameLst>
                                      </p:cBhvr>
                                      <p:tavLst>
                                        <p:tav tm="0">
                                          <p:val>
                                            <p:strVal val="#ppt_x"/>
                                          </p:val>
                                        </p:tav>
                                        <p:tav tm="100000">
                                          <p:val>
                                            <p:strVal val="#ppt_x"/>
                                          </p:val>
                                        </p:tav>
                                      </p:tavLst>
                                    </p:anim>
                                    <p:anim calcmode="lin" valueType="num">
                                      <p:cBhvr>
                                        <p:cTn id="27" dur="500" fill="hold"/>
                                        <p:tgtEl>
                                          <p:spTgt spid="24590"/>
                                        </p:tgtEl>
                                        <p:attrNameLst>
                                          <p:attrName>ppt_y</p:attrName>
                                        </p:attrNameLst>
                                      </p:cBhvr>
                                      <p:tavLst>
                                        <p:tav tm="0">
                                          <p:val>
                                            <p:strVal val="#ppt_y-#ppt_h/2"/>
                                          </p:val>
                                        </p:tav>
                                        <p:tav tm="100000">
                                          <p:val>
                                            <p:strVal val="#ppt_y"/>
                                          </p:val>
                                        </p:tav>
                                      </p:tavLst>
                                    </p:anim>
                                    <p:anim calcmode="lin" valueType="num">
                                      <p:cBhvr>
                                        <p:cTn id="28" dur="500" fill="hold"/>
                                        <p:tgtEl>
                                          <p:spTgt spid="24590"/>
                                        </p:tgtEl>
                                        <p:attrNameLst>
                                          <p:attrName>ppt_w</p:attrName>
                                        </p:attrNameLst>
                                      </p:cBhvr>
                                      <p:tavLst>
                                        <p:tav tm="0">
                                          <p:val>
                                            <p:strVal val="#ppt_w"/>
                                          </p:val>
                                        </p:tav>
                                        <p:tav tm="100000">
                                          <p:val>
                                            <p:strVal val="#ppt_w"/>
                                          </p:val>
                                        </p:tav>
                                      </p:tavLst>
                                    </p:anim>
                                    <p:anim calcmode="lin" valueType="num">
                                      <p:cBhvr>
                                        <p:cTn id="29" dur="500" fill="hold"/>
                                        <p:tgtEl>
                                          <p:spTgt spid="245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67" grpId="0" animBg="1"/>
      <p:bldP spid="24588" grpId="0" animBg="1"/>
      <p:bldP spid="24589" grpId="0" animBg="1"/>
      <p:bldP spid="245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pt-BR"/>
              <a:t>Boa regulação é essencial para crescimento...</a:t>
            </a:r>
            <a:endParaRPr lang="pt-BR" dirty="0"/>
          </a:p>
        </p:txBody>
      </p:sp>
      <p:sp>
        <p:nvSpPr>
          <p:cNvPr id="851972" name="AutoShape 4"/>
          <p:cNvSpPr>
            <a:spLocks noChangeArrowheads="1"/>
          </p:cNvSpPr>
          <p:nvPr/>
        </p:nvSpPr>
        <p:spPr bwMode="auto">
          <a:xfrm>
            <a:off x="5460352" y="2364129"/>
            <a:ext cx="648000" cy="756000"/>
          </a:xfrm>
          <a:prstGeom prst="downArrow">
            <a:avLst>
              <a:gd name="adj1" fmla="val 50000"/>
              <a:gd name="adj2" fmla="val 25000"/>
            </a:avLst>
          </a:prstGeom>
          <a:solidFill>
            <a:schemeClr val="accent6"/>
          </a:solidFill>
          <a:ln w="12700" cap="sq">
            <a:noFill/>
            <a:miter lim="800000"/>
            <a:headEnd type="none" w="sm" len="sm"/>
            <a:tailEnd type="none" w="sm" len="sm"/>
          </a:ln>
        </p:spPr>
        <p:txBody>
          <a:bodyPr wrap="none" anchor="ctr"/>
          <a:lstStyle/>
          <a:p>
            <a:endParaRPr lang="pt-BR">
              <a:solidFill>
                <a:prstClr val="black"/>
              </a:solidFill>
            </a:endParaRPr>
          </a:p>
        </p:txBody>
      </p:sp>
      <p:sp>
        <p:nvSpPr>
          <p:cNvPr id="851975" name="Text Box 7"/>
          <p:cNvSpPr txBox="1">
            <a:spLocks noChangeArrowheads="1"/>
          </p:cNvSpPr>
          <p:nvPr/>
        </p:nvSpPr>
        <p:spPr bwMode="auto">
          <a:xfrm>
            <a:off x="4190843" y="3145432"/>
            <a:ext cx="31870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pt-BR" sz="3200" dirty="0">
                <a:solidFill>
                  <a:prstClr val="black">
                    <a:lumMod val="65000"/>
                    <a:lumOff val="35000"/>
                  </a:prstClr>
                </a:solidFill>
                <a:latin typeface="Calibri Light" panose="020F0302020204030204" pitchFamily="34" charset="0"/>
                <a:cs typeface="Arial" pitchFamily="34" charset="0"/>
              </a:rPr>
              <a:t>Segurança jurídica</a:t>
            </a:r>
          </a:p>
        </p:txBody>
      </p:sp>
      <p:sp>
        <p:nvSpPr>
          <p:cNvPr id="851977" name="Text Box 9"/>
          <p:cNvSpPr txBox="1">
            <a:spLocks noChangeArrowheads="1"/>
          </p:cNvSpPr>
          <p:nvPr/>
        </p:nvSpPr>
        <p:spPr bwMode="auto">
          <a:xfrm>
            <a:off x="3888353" y="1754052"/>
            <a:ext cx="379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pt-BR" sz="3200" dirty="0">
                <a:solidFill>
                  <a:prstClr val="black">
                    <a:lumMod val="65000"/>
                    <a:lumOff val="35000"/>
                  </a:prstClr>
                </a:solidFill>
                <a:latin typeface="Calibri Light" panose="020F0302020204030204" pitchFamily="34" charset="0"/>
                <a:cs typeface="Arial" pitchFamily="34" charset="0"/>
              </a:rPr>
              <a:t>Estabilidade de regras</a:t>
            </a:r>
          </a:p>
        </p:txBody>
      </p:sp>
      <p:sp>
        <p:nvSpPr>
          <p:cNvPr id="11" name="Text Box 9"/>
          <p:cNvSpPr txBox="1">
            <a:spLocks noChangeArrowheads="1"/>
          </p:cNvSpPr>
          <p:nvPr/>
        </p:nvSpPr>
        <p:spPr bwMode="auto">
          <a:xfrm>
            <a:off x="4140957" y="5928197"/>
            <a:ext cx="32867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pt-BR" sz="3200" dirty="0">
                <a:solidFill>
                  <a:prstClr val="black">
                    <a:lumMod val="65000"/>
                    <a:lumOff val="35000"/>
                  </a:prstClr>
                </a:solidFill>
                <a:latin typeface="Calibri Light" panose="020F0302020204030204" pitchFamily="34" charset="0"/>
                <a:cs typeface="Arial" pitchFamily="34" charset="0"/>
              </a:rPr>
              <a:t>Maior crescimento</a:t>
            </a:r>
          </a:p>
        </p:txBody>
      </p:sp>
      <p:sp>
        <p:nvSpPr>
          <p:cNvPr id="12" name="Text Box 7"/>
          <p:cNvSpPr txBox="1">
            <a:spLocks noChangeArrowheads="1"/>
          </p:cNvSpPr>
          <p:nvPr/>
        </p:nvSpPr>
        <p:spPr bwMode="auto">
          <a:xfrm>
            <a:off x="4076225" y="4536817"/>
            <a:ext cx="3416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pPr>
            <a:r>
              <a:rPr lang="pt-BR" sz="3200" dirty="0">
                <a:solidFill>
                  <a:prstClr val="black">
                    <a:lumMod val="65000"/>
                    <a:lumOff val="35000"/>
                  </a:prstClr>
                </a:solidFill>
                <a:latin typeface="Calibri Light" panose="020F0302020204030204" pitchFamily="34" charset="0"/>
                <a:cs typeface="Arial" pitchFamily="34" charset="0"/>
              </a:rPr>
              <a:t>Maior</a:t>
            </a:r>
            <a:r>
              <a:rPr lang="pt-BR" sz="3200" dirty="0">
                <a:solidFill>
                  <a:prstClr val="black">
                    <a:lumMod val="65000"/>
                    <a:lumOff val="35000"/>
                  </a:prstClr>
                </a:solidFill>
                <a:latin typeface="Calibri Light" panose="020F0302020204030204" pitchFamily="34" charset="0"/>
              </a:rPr>
              <a:t> </a:t>
            </a:r>
            <a:r>
              <a:rPr lang="pt-BR" sz="3200" dirty="0">
                <a:solidFill>
                  <a:prstClr val="black">
                    <a:lumMod val="65000"/>
                    <a:lumOff val="35000"/>
                  </a:prstClr>
                </a:solidFill>
                <a:latin typeface="Calibri Light" panose="020F0302020204030204" pitchFamily="34" charset="0"/>
                <a:cs typeface="Arial" pitchFamily="34" charset="0"/>
              </a:rPr>
              <a:t>Investimento</a:t>
            </a:r>
          </a:p>
        </p:txBody>
      </p:sp>
      <p:sp>
        <p:nvSpPr>
          <p:cNvPr id="15" name="AutoShape 4"/>
          <p:cNvSpPr>
            <a:spLocks noChangeArrowheads="1"/>
          </p:cNvSpPr>
          <p:nvPr/>
        </p:nvSpPr>
        <p:spPr bwMode="auto">
          <a:xfrm>
            <a:off x="5460352" y="3755510"/>
            <a:ext cx="648000" cy="756000"/>
          </a:xfrm>
          <a:prstGeom prst="downArrow">
            <a:avLst>
              <a:gd name="adj1" fmla="val 50000"/>
              <a:gd name="adj2" fmla="val 25000"/>
            </a:avLst>
          </a:prstGeom>
          <a:solidFill>
            <a:schemeClr val="accent6"/>
          </a:solidFill>
          <a:ln w="12700" cap="sq">
            <a:noFill/>
            <a:miter lim="800000"/>
            <a:headEnd type="none" w="sm" len="sm"/>
            <a:tailEnd type="none" w="sm" len="sm"/>
          </a:ln>
        </p:spPr>
        <p:txBody>
          <a:bodyPr wrap="none" anchor="ctr"/>
          <a:lstStyle/>
          <a:p>
            <a:endParaRPr lang="pt-BR">
              <a:solidFill>
                <a:prstClr val="black"/>
              </a:solidFill>
            </a:endParaRPr>
          </a:p>
        </p:txBody>
      </p:sp>
      <p:sp>
        <p:nvSpPr>
          <p:cNvPr id="16" name="AutoShape 4"/>
          <p:cNvSpPr>
            <a:spLocks noChangeArrowheads="1"/>
          </p:cNvSpPr>
          <p:nvPr/>
        </p:nvSpPr>
        <p:spPr bwMode="auto">
          <a:xfrm>
            <a:off x="5460352" y="5146891"/>
            <a:ext cx="648000" cy="756000"/>
          </a:xfrm>
          <a:prstGeom prst="downArrow">
            <a:avLst>
              <a:gd name="adj1" fmla="val 50000"/>
              <a:gd name="adj2" fmla="val 25000"/>
            </a:avLst>
          </a:prstGeom>
          <a:solidFill>
            <a:schemeClr val="accent6"/>
          </a:solidFill>
          <a:ln w="12700" cap="sq">
            <a:noFill/>
            <a:miter lim="800000"/>
            <a:headEnd type="none" w="sm" len="sm"/>
            <a:tailEnd type="none" w="sm" len="sm"/>
          </a:ln>
        </p:spPr>
        <p:txBody>
          <a:bodyPr wrap="none" anchor="ctr"/>
          <a:lstStyle/>
          <a:p>
            <a:endParaRPr lang="pt-BR">
              <a:solidFill>
                <a:prstClr val="black"/>
              </a:solidFill>
            </a:endParaRPr>
          </a:p>
        </p:txBody>
      </p:sp>
    </p:spTree>
    <p:extLst>
      <p:ext uri="{BB962C8B-B14F-4D97-AF65-F5344CB8AC3E}">
        <p14:creationId xmlns:p14="http://schemas.microsoft.com/office/powerpoint/2010/main" val="3556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851977"/>
                                        </p:tgtEl>
                                        <p:attrNameLst>
                                          <p:attrName>style.visibility</p:attrName>
                                        </p:attrNameLst>
                                      </p:cBhvr>
                                      <p:to>
                                        <p:strVal val="visible"/>
                                      </p:to>
                                    </p:set>
                                    <p:anim calcmode="lin" valueType="num">
                                      <p:cBhvr>
                                        <p:cTn id="7" dur="500" fill="hold"/>
                                        <p:tgtEl>
                                          <p:spTgt spid="851977"/>
                                        </p:tgtEl>
                                        <p:attrNameLst>
                                          <p:attrName>ppt_x</p:attrName>
                                        </p:attrNameLst>
                                      </p:cBhvr>
                                      <p:tavLst>
                                        <p:tav tm="0">
                                          <p:val>
                                            <p:strVal val="#ppt_x"/>
                                          </p:val>
                                        </p:tav>
                                        <p:tav tm="100000">
                                          <p:val>
                                            <p:strVal val="#ppt_x"/>
                                          </p:val>
                                        </p:tav>
                                      </p:tavLst>
                                    </p:anim>
                                    <p:anim calcmode="lin" valueType="num">
                                      <p:cBhvr>
                                        <p:cTn id="8" dur="500" fill="hold"/>
                                        <p:tgtEl>
                                          <p:spTgt spid="851977"/>
                                        </p:tgtEl>
                                        <p:attrNameLst>
                                          <p:attrName>ppt_y</p:attrName>
                                        </p:attrNameLst>
                                      </p:cBhvr>
                                      <p:tavLst>
                                        <p:tav tm="0">
                                          <p:val>
                                            <p:strVal val="#ppt_y-#ppt_h/2"/>
                                          </p:val>
                                        </p:tav>
                                        <p:tav tm="100000">
                                          <p:val>
                                            <p:strVal val="#ppt_y"/>
                                          </p:val>
                                        </p:tav>
                                      </p:tavLst>
                                    </p:anim>
                                    <p:anim calcmode="lin" valueType="num">
                                      <p:cBhvr>
                                        <p:cTn id="9" dur="500" fill="hold"/>
                                        <p:tgtEl>
                                          <p:spTgt spid="851977"/>
                                        </p:tgtEl>
                                        <p:attrNameLst>
                                          <p:attrName>ppt_w</p:attrName>
                                        </p:attrNameLst>
                                      </p:cBhvr>
                                      <p:tavLst>
                                        <p:tav tm="0">
                                          <p:val>
                                            <p:strVal val="#ppt_w"/>
                                          </p:val>
                                        </p:tav>
                                        <p:tav tm="100000">
                                          <p:val>
                                            <p:strVal val="#ppt_w"/>
                                          </p:val>
                                        </p:tav>
                                      </p:tavLst>
                                    </p:anim>
                                    <p:anim calcmode="lin" valueType="num">
                                      <p:cBhvr>
                                        <p:cTn id="10" dur="500" fill="hold"/>
                                        <p:tgtEl>
                                          <p:spTgt spid="85197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851972"/>
                                        </p:tgtEl>
                                        <p:attrNameLst>
                                          <p:attrName>style.visibility</p:attrName>
                                        </p:attrNameLst>
                                      </p:cBhvr>
                                      <p:to>
                                        <p:strVal val="visible"/>
                                      </p:to>
                                    </p:set>
                                    <p:anim calcmode="lin" valueType="num">
                                      <p:cBhvr>
                                        <p:cTn id="14" dur="500" fill="hold"/>
                                        <p:tgtEl>
                                          <p:spTgt spid="851972"/>
                                        </p:tgtEl>
                                        <p:attrNameLst>
                                          <p:attrName>ppt_x</p:attrName>
                                        </p:attrNameLst>
                                      </p:cBhvr>
                                      <p:tavLst>
                                        <p:tav tm="0">
                                          <p:val>
                                            <p:strVal val="#ppt_x"/>
                                          </p:val>
                                        </p:tav>
                                        <p:tav tm="100000">
                                          <p:val>
                                            <p:strVal val="#ppt_x"/>
                                          </p:val>
                                        </p:tav>
                                      </p:tavLst>
                                    </p:anim>
                                    <p:anim calcmode="lin" valueType="num">
                                      <p:cBhvr>
                                        <p:cTn id="15" dur="500" fill="hold"/>
                                        <p:tgtEl>
                                          <p:spTgt spid="851972"/>
                                        </p:tgtEl>
                                        <p:attrNameLst>
                                          <p:attrName>ppt_y</p:attrName>
                                        </p:attrNameLst>
                                      </p:cBhvr>
                                      <p:tavLst>
                                        <p:tav tm="0">
                                          <p:val>
                                            <p:strVal val="#ppt_y-#ppt_h/2"/>
                                          </p:val>
                                        </p:tav>
                                        <p:tav tm="100000">
                                          <p:val>
                                            <p:strVal val="#ppt_y"/>
                                          </p:val>
                                        </p:tav>
                                      </p:tavLst>
                                    </p:anim>
                                    <p:anim calcmode="lin" valueType="num">
                                      <p:cBhvr>
                                        <p:cTn id="16" dur="500" fill="hold"/>
                                        <p:tgtEl>
                                          <p:spTgt spid="851972"/>
                                        </p:tgtEl>
                                        <p:attrNameLst>
                                          <p:attrName>ppt_w</p:attrName>
                                        </p:attrNameLst>
                                      </p:cBhvr>
                                      <p:tavLst>
                                        <p:tav tm="0">
                                          <p:val>
                                            <p:strVal val="#ppt_w"/>
                                          </p:val>
                                        </p:tav>
                                        <p:tav tm="100000">
                                          <p:val>
                                            <p:strVal val="#ppt_w"/>
                                          </p:val>
                                        </p:tav>
                                      </p:tavLst>
                                    </p:anim>
                                    <p:anim calcmode="lin" valueType="num">
                                      <p:cBhvr>
                                        <p:cTn id="17" dur="500" fill="hold"/>
                                        <p:tgtEl>
                                          <p:spTgt spid="851972"/>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851975"/>
                                        </p:tgtEl>
                                        <p:attrNameLst>
                                          <p:attrName>style.visibility</p:attrName>
                                        </p:attrNameLst>
                                      </p:cBhvr>
                                      <p:to>
                                        <p:strVal val="visible"/>
                                      </p:to>
                                    </p:set>
                                    <p:anim calcmode="lin" valueType="num">
                                      <p:cBhvr>
                                        <p:cTn id="21" dur="500" fill="hold"/>
                                        <p:tgtEl>
                                          <p:spTgt spid="851975"/>
                                        </p:tgtEl>
                                        <p:attrNameLst>
                                          <p:attrName>ppt_x</p:attrName>
                                        </p:attrNameLst>
                                      </p:cBhvr>
                                      <p:tavLst>
                                        <p:tav tm="0">
                                          <p:val>
                                            <p:strVal val="#ppt_x"/>
                                          </p:val>
                                        </p:tav>
                                        <p:tav tm="100000">
                                          <p:val>
                                            <p:strVal val="#ppt_x"/>
                                          </p:val>
                                        </p:tav>
                                      </p:tavLst>
                                    </p:anim>
                                    <p:anim calcmode="lin" valueType="num">
                                      <p:cBhvr>
                                        <p:cTn id="22" dur="500" fill="hold"/>
                                        <p:tgtEl>
                                          <p:spTgt spid="851975"/>
                                        </p:tgtEl>
                                        <p:attrNameLst>
                                          <p:attrName>ppt_y</p:attrName>
                                        </p:attrNameLst>
                                      </p:cBhvr>
                                      <p:tavLst>
                                        <p:tav tm="0">
                                          <p:val>
                                            <p:strVal val="#ppt_y-#ppt_h/2"/>
                                          </p:val>
                                        </p:tav>
                                        <p:tav tm="100000">
                                          <p:val>
                                            <p:strVal val="#ppt_y"/>
                                          </p:val>
                                        </p:tav>
                                      </p:tavLst>
                                    </p:anim>
                                    <p:anim calcmode="lin" valueType="num">
                                      <p:cBhvr>
                                        <p:cTn id="23" dur="500" fill="hold"/>
                                        <p:tgtEl>
                                          <p:spTgt spid="851975"/>
                                        </p:tgtEl>
                                        <p:attrNameLst>
                                          <p:attrName>ppt_w</p:attrName>
                                        </p:attrNameLst>
                                      </p:cBhvr>
                                      <p:tavLst>
                                        <p:tav tm="0">
                                          <p:val>
                                            <p:strVal val="#ppt_w"/>
                                          </p:val>
                                        </p:tav>
                                        <p:tav tm="100000">
                                          <p:val>
                                            <p:strVal val="#ppt_w"/>
                                          </p:val>
                                        </p:tav>
                                      </p:tavLst>
                                    </p:anim>
                                    <p:anim calcmode="lin" valueType="num">
                                      <p:cBhvr>
                                        <p:cTn id="24" dur="500" fill="hold"/>
                                        <p:tgtEl>
                                          <p:spTgt spid="851975"/>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ppt_h/2"/>
                                          </p:val>
                                        </p:tav>
                                        <p:tav tm="100000">
                                          <p:val>
                                            <p:strVal val="#ppt_y"/>
                                          </p:val>
                                        </p:tav>
                                      </p:tavLst>
                                    </p:anim>
                                    <p:anim calcmode="lin" valueType="num">
                                      <p:cBhvr>
                                        <p:cTn id="30" dur="500" fill="hold"/>
                                        <p:tgtEl>
                                          <p:spTgt spid="15"/>
                                        </p:tgtEl>
                                        <p:attrNameLst>
                                          <p:attrName>ppt_w</p:attrName>
                                        </p:attrNameLst>
                                      </p:cBhvr>
                                      <p:tavLst>
                                        <p:tav tm="0">
                                          <p:val>
                                            <p:strVal val="#ppt_w"/>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ppt_h/2"/>
                                          </p:val>
                                        </p:tav>
                                        <p:tav tm="100000">
                                          <p:val>
                                            <p:strVal val="#ppt_y"/>
                                          </p:val>
                                        </p:tav>
                                      </p:tavLst>
                                    </p:anim>
                                    <p:anim calcmode="lin" valueType="num">
                                      <p:cBhvr>
                                        <p:cTn id="37" dur="500" fill="hold"/>
                                        <p:tgtEl>
                                          <p:spTgt spid="12"/>
                                        </p:tgtEl>
                                        <p:attrNameLst>
                                          <p:attrName>ppt_w</p:attrName>
                                        </p:attrNameLst>
                                      </p:cBhvr>
                                      <p:tavLst>
                                        <p:tav tm="0">
                                          <p:val>
                                            <p:strVal val="#ppt_w"/>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7" presetClass="entr" presetSubtype="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ppt_h/2"/>
                                          </p:val>
                                        </p:tav>
                                        <p:tav tm="100000">
                                          <p:val>
                                            <p:strVal val="#ppt_y"/>
                                          </p:val>
                                        </p:tav>
                                      </p:tavLst>
                                    </p:anim>
                                    <p:anim calcmode="lin" valueType="num">
                                      <p:cBhvr>
                                        <p:cTn id="44" dur="500" fill="hold"/>
                                        <p:tgtEl>
                                          <p:spTgt spid="16"/>
                                        </p:tgtEl>
                                        <p:attrNameLst>
                                          <p:attrName>ppt_w</p:attrName>
                                        </p:attrNameLst>
                                      </p:cBhvr>
                                      <p:tavLst>
                                        <p:tav tm="0">
                                          <p:val>
                                            <p:strVal val="#ppt_w"/>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17"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ppt_h/2"/>
                                          </p:val>
                                        </p:tav>
                                        <p:tav tm="100000">
                                          <p:val>
                                            <p:strVal val="#ppt_y"/>
                                          </p:val>
                                        </p:tav>
                                      </p:tavLst>
                                    </p:anim>
                                    <p:anim calcmode="lin" valueType="num">
                                      <p:cBhvr>
                                        <p:cTn id="51" dur="500" fill="hold"/>
                                        <p:tgtEl>
                                          <p:spTgt spid="11"/>
                                        </p:tgtEl>
                                        <p:attrNameLst>
                                          <p:attrName>ppt_w</p:attrName>
                                        </p:attrNameLst>
                                      </p:cBhvr>
                                      <p:tavLst>
                                        <p:tav tm="0">
                                          <p:val>
                                            <p:strVal val="#ppt_w"/>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2" grpId="0" animBg="1"/>
      <p:bldP spid="851975" grpId="0" autoUpdateAnimBg="0"/>
      <p:bldP spid="851977" grpId="0" autoUpdateAnimBg="0"/>
      <p:bldP spid="11" grpId="0" autoUpdateAnimBg="0"/>
      <p:bldP spid="12" grpId="0" autoUpdateAnimBg="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US" dirty="0"/>
              <a:t>A </a:t>
            </a:r>
            <a:r>
              <a:rPr lang="en-US" dirty="0" err="1"/>
              <a:t>importância</a:t>
            </a:r>
            <a:r>
              <a:rPr lang="en-US" dirty="0"/>
              <a:t> do </a:t>
            </a:r>
            <a:r>
              <a:rPr lang="en-US" dirty="0" err="1"/>
              <a:t>ambiente</a:t>
            </a:r>
            <a:r>
              <a:rPr lang="en-US" dirty="0"/>
              <a:t> </a:t>
            </a:r>
            <a:r>
              <a:rPr lang="en-US" dirty="0" err="1"/>
              <a:t>regulatório</a:t>
            </a:r>
            <a:r>
              <a:rPr lang="en-US" dirty="0"/>
              <a:t>…</a:t>
            </a:r>
            <a:endParaRPr lang="pt-BR" dirty="0"/>
          </a:p>
        </p:txBody>
      </p:sp>
      <p:sp>
        <p:nvSpPr>
          <p:cNvPr id="1848344" name="Rectangle 24"/>
          <p:cNvSpPr>
            <a:spLocks noChangeArrowheads="1"/>
          </p:cNvSpPr>
          <p:nvPr/>
        </p:nvSpPr>
        <p:spPr bwMode="auto">
          <a:xfrm>
            <a:off x="3392984" y="1827542"/>
            <a:ext cx="540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400" dirty="0" err="1">
                <a:solidFill>
                  <a:schemeClr val="tx1">
                    <a:lumMod val="65000"/>
                    <a:lumOff val="35000"/>
                  </a:schemeClr>
                </a:solidFill>
                <a:latin typeface="Calibri Light" panose="020F0302020204030204" pitchFamily="34" charset="0"/>
                <a:cs typeface="Arial" pitchFamily="34" charset="0"/>
              </a:rPr>
              <a:t>Fatores</a:t>
            </a:r>
            <a:r>
              <a:rPr lang="en-US" sz="2400" dirty="0">
                <a:latin typeface="Calibri Light" panose="020F0302020204030204" pitchFamily="34" charset="0"/>
                <a:cs typeface="Arial" pitchFamily="34" charset="0"/>
              </a:rPr>
              <a:t> </a:t>
            </a:r>
            <a:r>
              <a:rPr lang="en-US" sz="2400" dirty="0">
                <a:solidFill>
                  <a:schemeClr val="tx1">
                    <a:lumMod val="65000"/>
                    <a:lumOff val="35000"/>
                  </a:schemeClr>
                </a:solidFill>
                <a:latin typeface="Calibri Light" panose="020F0302020204030204" pitchFamily="34" charset="0"/>
                <a:cs typeface="Arial" pitchFamily="34" charset="0"/>
              </a:rPr>
              <a:t>de </a:t>
            </a:r>
            <a:r>
              <a:rPr lang="en-US" sz="2400" dirty="0" err="1">
                <a:solidFill>
                  <a:schemeClr val="tx1">
                    <a:lumMod val="65000"/>
                    <a:lumOff val="35000"/>
                  </a:schemeClr>
                </a:solidFill>
                <a:latin typeface="Calibri Light" panose="020F0302020204030204" pitchFamily="34" charset="0"/>
                <a:cs typeface="Arial" pitchFamily="34" charset="0"/>
              </a:rPr>
              <a:t>Atração</a:t>
            </a:r>
            <a:r>
              <a:rPr lang="en-US" sz="2400" dirty="0">
                <a:solidFill>
                  <a:schemeClr val="tx1">
                    <a:lumMod val="65000"/>
                    <a:lumOff val="35000"/>
                  </a:schemeClr>
                </a:solidFill>
                <a:latin typeface="Calibri Light" panose="020F0302020204030204" pitchFamily="34" charset="0"/>
                <a:cs typeface="Arial" pitchFamily="34" charset="0"/>
              </a:rPr>
              <a:t> de </a:t>
            </a:r>
            <a:r>
              <a:rPr lang="en-US" sz="2400" dirty="0" err="1">
                <a:solidFill>
                  <a:schemeClr val="tx1">
                    <a:lumMod val="65000"/>
                    <a:lumOff val="35000"/>
                  </a:schemeClr>
                </a:solidFill>
                <a:latin typeface="Calibri Light" panose="020F0302020204030204" pitchFamily="34" charset="0"/>
                <a:cs typeface="Arial" pitchFamily="34" charset="0"/>
              </a:rPr>
              <a:t>Investimentos</a:t>
            </a:r>
            <a:r>
              <a:rPr lang="en-US" sz="2400" dirty="0">
                <a:solidFill>
                  <a:schemeClr val="tx1">
                    <a:lumMod val="65000"/>
                    <a:lumOff val="35000"/>
                  </a:schemeClr>
                </a:solidFill>
                <a:latin typeface="Calibri Light" panose="020F0302020204030204" pitchFamily="34" charset="0"/>
                <a:cs typeface="Arial" pitchFamily="34" charset="0"/>
              </a:rPr>
              <a:t> </a:t>
            </a:r>
            <a:r>
              <a:rPr lang="en-US" sz="2400" dirty="0" err="1">
                <a:solidFill>
                  <a:schemeClr val="tx1">
                    <a:lumMod val="65000"/>
                    <a:lumOff val="35000"/>
                  </a:schemeClr>
                </a:solidFill>
                <a:latin typeface="Calibri Light" panose="020F0302020204030204" pitchFamily="34" charset="0"/>
                <a:cs typeface="Arial" pitchFamily="34" charset="0"/>
              </a:rPr>
              <a:t>diretos</a:t>
            </a:r>
            <a:endParaRPr lang="en-US" sz="2400" dirty="0">
              <a:solidFill>
                <a:schemeClr val="tx1">
                  <a:lumMod val="65000"/>
                  <a:lumOff val="35000"/>
                </a:schemeClr>
              </a:solidFill>
              <a:latin typeface="Calibri Light" panose="020F0302020204030204" pitchFamily="34" charset="0"/>
              <a:cs typeface="Arial" pitchFamily="34" charset="0"/>
            </a:endParaRPr>
          </a:p>
        </p:txBody>
      </p:sp>
      <p:sp>
        <p:nvSpPr>
          <p:cNvPr id="47108" name="Text Box 45"/>
          <p:cNvSpPr txBox="1">
            <a:spLocks noChangeArrowheads="1"/>
          </p:cNvSpPr>
          <p:nvPr/>
        </p:nvSpPr>
        <p:spPr bwMode="auto">
          <a:xfrm>
            <a:off x="1521379" y="6610206"/>
            <a:ext cx="12763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dirty="0" err="1">
                <a:latin typeface="Calibri Light" panose="020F0302020204030204" pitchFamily="34" charset="0"/>
              </a:rPr>
              <a:t>Fonte</a:t>
            </a:r>
            <a:r>
              <a:rPr lang="en-US" sz="1000" dirty="0">
                <a:latin typeface="Calibri Light" panose="020F0302020204030204" pitchFamily="34" charset="0"/>
              </a:rPr>
              <a:t>: A. T. KEARNEY</a:t>
            </a:r>
          </a:p>
        </p:txBody>
      </p:sp>
      <p:graphicFrame>
        <p:nvGraphicFramePr>
          <p:cNvPr id="51" name="Gráfico 50"/>
          <p:cNvGraphicFramePr>
            <a:graphicFrameLocks/>
          </p:cNvGraphicFramePr>
          <p:nvPr>
            <p:extLst/>
          </p:nvPr>
        </p:nvGraphicFramePr>
        <p:xfrm>
          <a:off x="1500352" y="2257862"/>
          <a:ext cx="9191296" cy="4459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21664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p:txBody>
          <a:bodyPr/>
          <a:lstStyle/>
          <a:p>
            <a:r>
              <a:rPr lang="en-US"/>
              <a:t>Antes de criar uma agência regulatória…</a:t>
            </a:r>
            <a:endParaRPr lang="en-US" dirty="0"/>
          </a:p>
        </p:txBody>
      </p:sp>
      <p:sp>
        <p:nvSpPr>
          <p:cNvPr id="2" name="Espaço Reservado para Texto 1"/>
          <p:cNvSpPr>
            <a:spLocks noGrp="1"/>
          </p:cNvSpPr>
          <p:nvPr>
            <p:ph idx="1"/>
          </p:nvPr>
        </p:nvSpPr>
        <p:spPr/>
        <p:txBody>
          <a:bodyPr>
            <a:normAutofit fontScale="85000" lnSpcReduction="10000"/>
          </a:bodyPr>
          <a:lstStyle/>
          <a:p>
            <a:pPr>
              <a:lnSpc>
                <a:spcPct val="300000"/>
              </a:lnSpc>
            </a:pPr>
            <a:r>
              <a:rPr lang="pt-BR" dirty="0"/>
              <a:t>Há falha de mercado?</a:t>
            </a:r>
          </a:p>
          <a:p>
            <a:pPr>
              <a:lnSpc>
                <a:spcPct val="300000"/>
              </a:lnSpc>
            </a:pPr>
            <a:r>
              <a:rPr lang="pt-BR" dirty="0"/>
              <a:t>A regulação gera uma falha de Estado maior do que a falha de mercado?</a:t>
            </a:r>
          </a:p>
          <a:p>
            <a:pPr>
              <a:lnSpc>
                <a:spcPct val="300000"/>
              </a:lnSpc>
            </a:pPr>
            <a:r>
              <a:rPr lang="pt-BR" dirty="0"/>
              <a:t>A regulação requer uma agência regulatória?</a:t>
            </a:r>
          </a:p>
          <a:p>
            <a:pPr>
              <a:lnSpc>
                <a:spcPct val="300000"/>
              </a:lnSpc>
            </a:pPr>
            <a:endParaRPr lang="pt-BR" dirty="0"/>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530E9B9D-74B9-491E-9AD6-41F3F9FB8EFF}" type="slidenum">
              <a:rPr lang="pt-BR" smtClean="0"/>
              <a:pPr/>
              <a:t>14</a:t>
            </a:fld>
            <a:endParaRPr lang="pt-BR"/>
          </a:p>
        </p:txBody>
      </p:sp>
    </p:spTree>
    <p:extLst>
      <p:ext uri="{BB962C8B-B14F-4D97-AF65-F5344CB8AC3E}">
        <p14:creationId xmlns:p14="http://schemas.microsoft.com/office/powerpoint/2010/main" val="25067880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r>
              <a:rPr lang="en-US"/>
              <a:t>Agências são úteis quando as falhas de mercado resultam em…</a:t>
            </a:r>
            <a:endParaRPr lang="en-US" dirty="0"/>
          </a:p>
        </p:txBody>
      </p:sp>
      <p:sp>
        <p:nvSpPr>
          <p:cNvPr id="2" name="Espaço Reservado para Texto 1"/>
          <p:cNvSpPr>
            <a:spLocks noGrp="1"/>
          </p:cNvSpPr>
          <p:nvPr>
            <p:ph idx="1"/>
          </p:nvPr>
        </p:nvSpPr>
        <p:spPr/>
        <p:txBody>
          <a:bodyPr>
            <a:normAutofit fontScale="92500" lnSpcReduction="20000"/>
          </a:bodyPr>
          <a:lstStyle/>
          <a:p>
            <a:pPr>
              <a:lnSpc>
                <a:spcPct val="150000"/>
              </a:lnSpc>
            </a:pPr>
            <a:r>
              <a:rPr lang="pt-BR" dirty="0"/>
              <a:t>Altos custos irrecuperáveis e circunstâncias propícias para o comportamento oportunista</a:t>
            </a:r>
          </a:p>
          <a:p>
            <a:pPr>
              <a:lnSpc>
                <a:spcPct val="150000"/>
              </a:lnSpc>
            </a:pPr>
            <a:r>
              <a:rPr lang="pt-BR" dirty="0"/>
              <a:t>Frequentes disputas judiciais</a:t>
            </a:r>
          </a:p>
          <a:p>
            <a:pPr>
              <a:lnSpc>
                <a:spcPct val="150000"/>
              </a:lnSpc>
            </a:pPr>
            <a:r>
              <a:rPr lang="pt-BR" dirty="0"/>
              <a:t>Emissão sistemática de regulações</a:t>
            </a:r>
          </a:p>
          <a:p>
            <a:pPr>
              <a:lnSpc>
                <a:spcPct val="150000"/>
              </a:lnSpc>
            </a:pPr>
            <a:r>
              <a:rPr lang="pt-BR" dirty="0"/>
              <a:t>Conhecimento altamente especializado </a:t>
            </a:r>
          </a:p>
          <a:p>
            <a:pPr>
              <a:lnSpc>
                <a:spcPct val="150000"/>
              </a:lnSpc>
            </a:pPr>
            <a:r>
              <a:rPr lang="pt-BR" dirty="0"/>
              <a:t>Monitoramento permanente do mercado</a:t>
            </a:r>
          </a:p>
          <a:p>
            <a:pPr>
              <a:lnSpc>
                <a:spcPct val="150000"/>
              </a:lnSpc>
            </a:pPr>
            <a:endParaRPr lang="pt-BR" dirty="0"/>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EB05489B-00B8-4CA5-B05D-FBB4F4386492}" type="slidenum">
              <a:rPr lang="pt-BR" smtClean="0"/>
              <a:pPr/>
              <a:t>15</a:t>
            </a:fld>
            <a:endParaRPr lang="pt-BR"/>
          </a:p>
        </p:txBody>
      </p:sp>
    </p:spTree>
    <p:extLst>
      <p:ext uri="{BB962C8B-B14F-4D97-AF65-F5344CB8AC3E}">
        <p14:creationId xmlns:p14="http://schemas.microsoft.com/office/powerpoint/2010/main" val="40373734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p:txBody>
          <a:bodyPr/>
          <a:lstStyle/>
          <a:p>
            <a:r>
              <a:rPr lang="en-US"/>
              <a:t>Uma boa agência reguladora requer…</a:t>
            </a:r>
            <a:endParaRPr lang="en-US" dirty="0"/>
          </a:p>
        </p:txBody>
      </p:sp>
      <p:sp>
        <p:nvSpPr>
          <p:cNvPr id="2" name="Espaço Reservado para Texto 1"/>
          <p:cNvSpPr>
            <a:spLocks noGrp="1"/>
          </p:cNvSpPr>
          <p:nvPr>
            <p:ph idx="1"/>
          </p:nvPr>
        </p:nvSpPr>
        <p:spPr>
          <a:xfrm>
            <a:off x="838200" y="1898195"/>
            <a:ext cx="10515600" cy="4351338"/>
          </a:xfrm>
        </p:spPr>
        <p:txBody>
          <a:bodyPr>
            <a:normAutofit lnSpcReduction="10000"/>
          </a:bodyPr>
          <a:lstStyle/>
          <a:p>
            <a:pPr>
              <a:lnSpc>
                <a:spcPct val="150000"/>
              </a:lnSpc>
            </a:pPr>
            <a:r>
              <a:rPr lang="pt-BR" dirty="0"/>
              <a:t>Definição precisa da sua jurisdição </a:t>
            </a:r>
          </a:p>
          <a:p>
            <a:pPr>
              <a:lnSpc>
                <a:spcPct val="150000"/>
              </a:lnSpc>
            </a:pPr>
            <a:r>
              <a:rPr lang="pt-BR" dirty="0"/>
              <a:t>Coordenação com as diferentes agências</a:t>
            </a:r>
          </a:p>
          <a:p>
            <a:pPr>
              <a:lnSpc>
                <a:spcPct val="150000"/>
              </a:lnSpc>
            </a:pPr>
            <a:r>
              <a:rPr lang="pt-BR" dirty="0"/>
              <a:t>Forte conhecimento técnico</a:t>
            </a:r>
          </a:p>
          <a:p>
            <a:pPr>
              <a:lnSpc>
                <a:spcPct val="150000"/>
              </a:lnSpc>
            </a:pPr>
            <a:r>
              <a:rPr lang="pt-BR" dirty="0"/>
              <a:t>Independência:</a:t>
            </a:r>
          </a:p>
          <a:p>
            <a:pPr lvl="2">
              <a:lnSpc>
                <a:spcPct val="150000"/>
              </a:lnSpc>
            </a:pPr>
            <a:r>
              <a:rPr lang="pt-BR" dirty="0"/>
              <a:t>Administração central</a:t>
            </a:r>
          </a:p>
          <a:p>
            <a:pPr lvl="2">
              <a:lnSpc>
                <a:spcPct val="150000"/>
              </a:lnSpc>
            </a:pPr>
            <a:r>
              <a:rPr lang="pt-BR" dirty="0"/>
              <a:t>Interesse privado</a:t>
            </a:r>
          </a:p>
          <a:p>
            <a:pPr>
              <a:lnSpc>
                <a:spcPct val="150000"/>
              </a:lnSpc>
            </a:pPr>
            <a:endParaRPr lang="pt-BR" dirty="0"/>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15AEDD87-C2E7-4502-8284-ECB6C4D380E9}" type="slidenum">
              <a:rPr lang="pt-BR" smtClean="0"/>
              <a:pPr/>
              <a:t>16</a:t>
            </a:fld>
            <a:endParaRPr lang="pt-BR"/>
          </a:p>
        </p:txBody>
      </p:sp>
    </p:spTree>
    <p:extLst>
      <p:ext uri="{BB962C8B-B14F-4D97-AF65-F5344CB8AC3E}">
        <p14:creationId xmlns:p14="http://schemas.microsoft.com/office/powerpoint/2010/main" val="11073821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en-US" dirty="0" err="1"/>
              <a:t>Perfil</a:t>
            </a:r>
            <a:r>
              <a:rPr lang="en-US" dirty="0"/>
              <a:t> de </a:t>
            </a:r>
            <a:r>
              <a:rPr lang="en-US" dirty="0" err="1"/>
              <a:t>uma</a:t>
            </a:r>
            <a:r>
              <a:rPr lang="en-US" dirty="0"/>
              <a:t> </a:t>
            </a:r>
            <a:r>
              <a:rPr lang="en-US" dirty="0" err="1"/>
              <a:t>agência</a:t>
            </a:r>
            <a:r>
              <a:rPr lang="en-US" dirty="0"/>
              <a:t> </a:t>
            </a:r>
            <a:r>
              <a:rPr lang="en-US" dirty="0" err="1"/>
              <a:t>reguladora</a:t>
            </a:r>
            <a:r>
              <a:rPr lang="en-US" dirty="0"/>
              <a:t> </a:t>
            </a:r>
            <a:r>
              <a:rPr lang="en-US" dirty="0" err="1"/>
              <a:t>independente</a:t>
            </a:r>
            <a:r>
              <a:rPr lang="en-US" dirty="0"/>
              <a:t>…</a:t>
            </a:r>
            <a:endParaRPr lang="pt-BR" dirty="0"/>
          </a:p>
        </p:txBody>
      </p:sp>
      <p:sp>
        <p:nvSpPr>
          <p:cNvPr id="5" name="Espaço Reservado para Número de Slide 4"/>
          <p:cNvSpPr>
            <a:spLocks noGrp="1"/>
          </p:cNvSpPr>
          <p:nvPr>
            <p:ph type="sldNum" sz="quarter" idx="12"/>
          </p:nvPr>
        </p:nvSpPr>
        <p:spPr/>
        <p:txBody>
          <a:bodyPr/>
          <a:lstStyle/>
          <a:p>
            <a:fld id="{BE8195DA-4D0F-4677-B6EA-A33B58A0EB40}" type="slidenum">
              <a:rPr lang="pt-BR" smtClean="0"/>
              <a:pPr/>
              <a:t>17</a:t>
            </a:fld>
            <a:endParaRPr lang="pt-BR"/>
          </a:p>
        </p:txBody>
      </p:sp>
      <p:sp>
        <p:nvSpPr>
          <p:cNvPr id="7" name="Espaço Reservado para Texto 6"/>
          <p:cNvSpPr>
            <a:spLocks noGrp="1"/>
          </p:cNvSpPr>
          <p:nvPr>
            <p:ph type="body" sz="quarter" idx="4294967295"/>
          </p:nvPr>
        </p:nvSpPr>
        <p:spPr>
          <a:xfrm>
            <a:off x="1822451" y="1908405"/>
            <a:ext cx="8547100" cy="5657850"/>
          </a:xfrm>
        </p:spPr>
        <p:txBody>
          <a:bodyPr/>
          <a:lstStyle/>
          <a:p>
            <a:pPr marL="504000" indent="-504000" algn="just">
              <a:lnSpc>
                <a:spcPct val="150000"/>
              </a:lnSpc>
              <a:buClr>
                <a:schemeClr val="tx1"/>
              </a:buClr>
              <a:buFontTx/>
              <a:buAutoNum type="romanLcPeriod"/>
              <a:defRPr/>
            </a:pPr>
            <a:r>
              <a:rPr lang="pt-BR" sz="2400" dirty="0"/>
              <a:t>Participação do Congresso na indicação dos diretores da agência</a:t>
            </a:r>
          </a:p>
          <a:p>
            <a:pPr marL="504000" indent="-504000" algn="just">
              <a:lnSpc>
                <a:spcPct val="150000"/>
              </a:lnSpc>
              <a:buClr>
                <a:schemeClr val="tx1"/>
              </a:buClr>
              <a:buFontTx/>
              <a:buAutoNum type="romanLcPeriod"/>
              <a:defRPr/>
            </a:pPr>
            <a:r>
              <a:rPr lang="pt-BR" sz="2400" dirty="0"/>
              <a:t>Conhecimento técnico dos diretores exigido por lei</a:t>
            </a:r>
          </a:p>
          <a:p>
            <a:pPr marL="504000" indent="-504000" algn="just">
              <a:lnSpc>
                <a:spcPct val="150000"/>
              </a:lnSpc>
              <a:buClr>
                <a:schemeClr val="tx1"/>
              </a:buClr>
              <a:buFontTx/>
              <a:buAutoNum type="romanLcPeriod"/>
              <a:defRPr/>
            </a:pPr>
            <a:r>
              <a:rPr lang="pt-BR" sz="2400" dirty="0"/>
              <a:t>Mandato longo para os diretores</a:t>
            </a:r>
          </a:p>
          <a:p>
            <a:pPr marL="504000" indent="-504000" algn="just">
              <a:lnSpc>
                <a:spcPct val="150000"/>
              </a:lnSpc>
              <a:buClr>
                <a:schemeClr val="tx1"/>
              </a:buClr>
              <a:buFontTx/>
              <a:buAutoNum type="romanLcPeriod"/>
              <a:defRPr/>
            </a:pPr>
            <a:r>
              <a:rPr lang="pt-BR" sz="2400" dirty="0"/>
              <a:t>Autonomia orçamentária</a:t>
            </a:r>
          </a:p>
          <a:p>
            <a:pPr marL="504000" indent="-504000" algn="just">
              <a:lnSpc>
                <a:spcPct val="150000"/>
              </a:lnSpc>
              <a:buClr>
                <a:schemeClr val="tx1"/>
              </a:buClr>
              <a:buFontTx/>
              <a:buAutoNum type="romanLcPeriod"/>
              <a:defRPr/>
            </a:pPr>
            <a:r>
              <a:rPr lang="pt-BR" sz="2400" dirty="0"/>
              <a:t>Decisão colegiada</a:t>
            </a:r>
          </a:p>
          <a:p>
            <a:pPr marL="504000" indent="-504000" algn="just">
              <a:lnSpc>
                <a:spcPct val="150000"/>
              </a:lnSpc>
              <a:buClr>
                <a:schemeClr val="tx1"/>
              </a:buClr>
              <a:buFontTx/>
              <a:buAutoNum type="romanLcPeriod"/>
              <a:defRPr/>
            </a:pPr>
            <a:r>
              <a:rPr lang="pt-BR" sz="2400" dirty="0"/>
              <a:t>Quarentena após a conclusão do mandato</a:t>
            </a:r>
          </a:p>
          <a:p>
            <a:pPr marL="504000" indent="-504000" algn="just">
              <a:lnSpc>
                <a:spcPct val="150000"/>
              </a:lnSpc>
              <a:buClr>
                <a:schemeClr val="tx1"/>
              </a:buClr>
              <a:buFontTx/>
              <a:buAutoNum type="romanLcPeriod"/>
              <a:defRPr/>
            </a:pPr>
            <a:r>
              <a:rPr lang="pt-BR" sz="2400" dirty="0"/>
              <a:t>Transparência</a:t>
            </a:r>
          </a:p>
          <a:p>
            <a:pPr marL="504000" indent="-504000">
              <a:defRPr/>
            </a:pPr>
            <a:endParaRPr lang="pt-BR" sz="2400" dirty="0"/>
          </a:p>
        </p:txBody>
      </p:sp>
    </p:spTree>
    <p:extLst>
      <p:ext uri="{BB962C8B-B14F-4D97-AF65-F5344CB8AC3E}">
        <p14:creationId xmlns:p14="http://schemas.microsoft.com/office/powerpoint/2010/main" val="217128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Estudos de casos revelam três distorções...</a:t>
            </a:r>
          </a:p>
        </p:txBody>
      </p:sp>
      <p:sp>
        <p:nvSpPr>
          <p:cNvPr id="3" name="Espaço Reservado para Conteúdo 2"/>
          <p:cNvSpPr>
            <a:spLocks noGrp="1"/>
          </p:cNvSpPr>
          <p:nvPr>
            <p:ph idx="1"/>
          </p:nvPr>
        </p:nvSpPr>
        <p:spPr/>
        <p:txBody>
          <a:bodyPr>
            <a:normAutofit fontScale="92500"/>
          </a:bodyPr>
          <a:lstStyle/>
          <a:p>
            <a:pPr>
              <a:lnSpc>
                <a:spcPct val="150000"/>
              </a:lnSpc>
            </a:pPr>
            <a:r>
              <a:rPr lang="pt-BR" dirty="0"/>
              <a:t>Criação de barreiras à entrada e/ou ao desenvolvimento de concorrente</a:t>
            </a:r>
          </a:p>
          <a:p>
            <a:pPr>
              <a:lnSpc>
                <a:spcPct val="150000"/>
              </a:lnSpc>
            </a:pPr>
            <a:r>
              <a:rPr lang="pt-BR" dirty="0"/>
              <a:t>Anulação na prática de decisões do </a:t>
            </a:r>
            <a:r>
              <a:rPr lang="pt-BR" dirty="0" err="1"/>
              <a:t>Cade</a:t>
            </a:r>
            <a:r>
              <a:rPr lang="pt-BR" dirty="0"/>
              <a:t> pela demora na tramitação </a:t>
            </a:r>
          </a:p>
          <a:p>
            <a:pPr>
              <a:lnSpc>
                <a:spcPct val="150000"/>
              </a:lnSpc>
            </a:pPr>
            <a:r>
              <a:rPr lang="pt-BR" dirty="0"/>
              <a:t>Instrumentalização indevida do Judiciário para viabilizar práticas </a:t>
            </a:r>
            <a:r>
              <a:rPr lang="pt-BR" dirty="0" err="1"/>
              <a:t>anticompetitivas</a:t>
            </a:r>
            <a:endParaRPr lang="pt-BR" dirty="0"/>
          </a:p>
        </p:txBody>
      </p:sp>
      <p:sp>
        <p:nvSpPr>
          <p:cNvPr id="4" name="Espaço Reservado para Texto 3"/>
          <p:cNvSpPr>
            <a:spLocks noGrp="1"/>
          </p:cNvSpPr>
          <p:nvPr>
            <p:ph type="body" sz="quarter" idx="13"/>
          </p:nvPr>
        </p:nvSpPr>
        <p:spPr/>
        <p:txBody>
          <a:bodyPr/>
          <a:lstStyle/>
          <a:p>
            <a:endParaRPr lang="pt-BR"/>
          </a:p>
        </p:txBody>
      </p:sp>
    </p:spTree>
    <p:extLst>
      <p:ext uri="{BB962C8B-B14F-4D97-AF65-F5344CB8AC3E}">
        <p14:creationId xmlns:p14="http://schemas.microsoft.com/office/powerpoint/2010/main" val="361938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lvl="0"/>
            <a:r>
              <a:rPr lang="pt-BR" dirty="0"/>
              <a:t>3. Novos papeis das agências reguladoras...</a:t>
            </a:r>
          </a:p>
        </p:txBody>
      </p:sp>
    </p:spTree>
    <p:extLst>
      <p:ext uri="{BB962C8B-B14F-4D97-AF65-F5344CB8AC3E}">
        <p14:creationId xmlns:p14="http://schemas.microsoft.com/office/powerpoint/2010/main" val="212629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Sumário...</a:t>
            </a:r>
          </a:p>
        </p:txBody>
      </p:sp>
      <p:sp>
        <p:nvSpPr>
          <p:cNvPr id="4" name="Espaço Reservado para Texto 3"/>
          <p:cNvSpPr>
            <a:spLocks noGrp="1"/>
          </p:cNvSpPr>
          <p:nvPr>
            <p:ph type="body" sz="quarter" idx="13"/>
          </p:nvPr>
        </p:nvSpPr>
        <p:spPr/>
        <p:txBody>
          <a:bodyPr/>
          <a:lstStyle/>
          <a:p>
            <a:endParaRPr lang="pt-BR"/>
          </a:p>
        </p:txBody>
      </p:sp>
      <p:graphicFrame>
        <p:nvGraphicFramePr>
          <p:cNvPr id="5" name="Espaço Reservado para Conteúdo 3"/>
          <p:cNvGraphicFramePr>
            <a:graphicFrameLocks noGrp="1"/>
          </p:cNvGraphicFramePr>
          <p:nvPr>
            <p:ph idx="1"/>
            <p:extLst>
              <p:ext uri="{D42A27DB-BD31-4B8C-83A1-F6EECF244321}">
                <p14:modId xmlns:p14="http://schemas.microsoft.com/office/powerpoint/2010/main" val="2380011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38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80" dirty="0"/>
              <a:t>Uma possível agenda pela difusão da cultura da regulação </a:t>
            </a:r>
            <a:r>
              <a:rPr lang="pt-BR" sz="2880" dirty="0" err="1"/>
              <a:t>proconcorrencial</a:t>
            </a:r>
            <a:r>
              <a:rPr lang="pt-BR" sz="2880" dirty="0"/>
              <a:t>...</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992282092"/>
              </p:ext>
            </p:extLst>
          </p:nvPr>
        </p:nvGraphicFramePr>
        <p:xfrm>
          <a:off x="1363980" y="1824989"/>
          <a:ext cx="9464040" cy="462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10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Relembrando os três pontos...</a:t>
            </a:r>
          </a:p>
        </p:txBody>
      </p:sp>
      <p:sp>
        <p:nvSpPr>
          <p:cNvPr id="4" name="Espaço Reservado para Texto 3"/>
          <p:cNvSpPr>
            <a:spLocks noGrp="1"/>
          </p:cNvSpPr>
          <p:nvPr>
            <p:ph type="body" sz="quarter" idx="13"/>
          </p:nvPr>
        </p:nvSpPr>
        <p:spPr/>
        <p:txBody>
          <a:bodyPr/>
          <a:lstStyle/>
          <a:p>
            <a:endParaRPr lang="pt-BR"/>
          </a:p>
        </p:txBody>
      </p:sp>
      <p:graphicFrame>
        <p:nvGraphicFramePr>
          <p:cNvPr id="5" name="Espaço Reservado para Conteúdo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6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dirty="0"/>
              <a:t>Equipe multidisciplinar colaborou nesta discussão...</a:t>
            </a:r>
          </a:p>
        </p:txBody>
      </p:sp>
      <p:sp>
        <p:nvSpPr>
          <p:cNvPr id="3" name="Espaço Reservado para Número de Slide 2"/>
          <p:cNvSpPr>
            <a:spLocks noGrp="1"/>
          </p:cNvSpPr>
          <p:nvPr>
            <p:ph type="sldNum" sz="quarter" idx="12"/>
          </p:nvPr>
        </p:nvSpPr>
        <p:spPr/>
        <p:txBody>
          <a:bodyPr/>
          <a:lstStyle/>
          <a:p>
            <a:fld id="{085E4756-7208-4C74-94D5-2DE61FD4E2BA}" type="slidenum">
              <a:rPr lang="pt-BR" smtClean="0">
                <a:solidFill>
                  <a:prstClr val="black">
                    <a:tint val="75000"/>
                  </a:prstClr>
                </a:solidFill>
              </a:rPr>
              <a:pPr/>
              <a:t>22</a:t>
            </a:fld>
            <a:endParaRPr lang="pt-BR" dirty="0">
              <a:solidFill>
                <a:prstClr val="black">
                  <a:tint val="75000"/>
                </a:prstClr>
              </a:solidFill>
            </a:endParaRPr>
          </a:p>
        </p:txBody>
      </p:sp>
      <p:graphicFrame>
        <p:nvGraphicFramePr>
          <p:cNvPr id="8" name="smart art"/>
          <p:cNvGraphicFramePr>
            <a:graphicFrameLocks noGrp="1"/>
          </p:cNvGraphicFramePr>
          <p:nvPr>
            <p:ph idx="1"/>
            <p:extLst>
              <p:ext uri="{D42A27DB-BD31-4B8C-83A1-F6EECF244321}">
                <p14:modId xmlns:p14="http://schemas.microsoft.com/office/powerpoint/2010/main" val="1849320368"/>
              </p:ext>
            </p:extLst>
          </p:nvPr>
        </p:nvGraphicFramePr>
        <p:xfrm>
          <a:off x="1689110" y="4853238"/>
          <a:ext cx="8036093" cy="3151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www.goassociados.com.br/wp-content/uploads/2015/07/1-2Z3B5149-e145147846997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55639" y="1853803"/>
            <a:ext cx="5703034" cy="2836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2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ítulo 2"/>
          <p:cNvSpPr>
            <a:spLocks noGrp="1"/>
          </p:cNvSpPr>
          <p:nvPr>
            <p:ph type="title"/>
          </p:nvPr>
        </p:nvSpPr>
        <p:spPr/>
        <p:txBody>
          <a:bodyPr/>
          <a:lstStyle/>
          <a:p>
            <a:r>
              <a:rPr lang="pt-BR" dirty="0"/>
              <a:t>a) Poder de mercado...</a:t>
            </a:r>
          </a:p>
        </p:txBody>
      </p:sp>
      <p:sp>
        <p:nvSpPr>
          <p:cNvPr id="39938" name="Espaço Reservado para Conteúdo 1"/>
          <p:cNvSpPr>
            <a:spLocks noGrp="1"/>
          </p:cNvSpPr>
          <p:nvPr>
            <p:ph idx="1"/>
          </p:nvPr>
        </p:nvSpPr>
        <p:spPr/>
        <p:txBody>
          <a:bodyPr>
            <a:normAutofit fontScale="92500"/>
          </a:bodyPr>
          <a:lstStyle/>
          <a:p>
            <a:pPr>
              <a:lnSpc>
                <a:spcPct val="200000"/>
              </a:lnSpc>
            </a:pPr>
            <a:r>
              <a:rPr lang="pt-BR" dirty="0"/>
              <a:t>Capacidade de um agente em influenciar a formação de preços em um mercado relevante</a:t>
            </a:r>
          </a:p>
          <a:p>
            <a:pPr lvl="1">
              <a:lnSpc>
                <a:spcPct val="200000"/>
              </a:lnSpc>
            </a:pPr>
            <a:r>
              <a:rPr lang="pt-BR" dirty="0"/>
              <a:t>Exemplos:</a:t>
            </a:r>
          </a:p>
          <a:p>
            <a:pPr lvl="1">
              <a:lnSpc>
                <a:spcPct val="200000"/>
              </a:lnSpc>
            </a:pPr>
            <a:r>
              <a:rPr lang="pt-BR" dirty="0"/>
              <a:t>Monopólio: mercado com apenas um vendedor</a:t>
            </a:r>
          </a:p>
          <a:p>
            <a:pPr lvl="1">
              <a:lnSpc>
                <a:spcPct val="200000"/>
              </a:lnSpc>
            </a:pPr>
            <a:r>
              <a:rPr lang="pt-BR" dirty="0" err="1"/>
              <a:t>Monopsônio</a:t>
            </a:r>
            <a:r>
              <a:rPr lang="pt-BR" dirty="0"/>
              <a:t>: mercado com apenas um comprador</a:t>
            </a:r>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1BCD6B95-71C1-4535-83E7-D1220C1E337D}" type="slidenum">
              <a:rPr lang="pt-BR" smtClean="0"/>
              <a:pPr/>
              <a:t>23</a:t>
            </a:fld>
            <a:endParaRPr lang="pt-BR"/>
          </a:p>
        </p:txBody>
      </p:sp>
    </p:spTree>
    <p:extLst>
      <p:ext uri="{BB962C8B-B14F-4D97-AF65-F5344CB8AC3E}">
        <p14:creationId xmlns:p14="http://schemas.microsoft.com/office/powerpoint/2010/main" val="410337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pt-BR"/>
              <a:t>O que é mercado relevante?</a:t>
            </a:r>
            <a:endParaRPr lang="pt-BR" dirty="0"/>
          </a:p>
        </p:txBody>
      </p:sp>
      <p:sp>
        <p:nvSpPr>
          <p:cNvPr id="41987" name="Rectangle 3"/>
          <p:cNvSpPr>
            <a:spLocks noGrp="1" noChangeArrowheads="1"/>
          </p:cNvSpPr>
          <p:nvPr>
            <p:ph idx="1"/>
          </p:nvPr>
        </p:nvSpPr>
        <p:spPr>
          <a:xfrm>
            <a:off x="838200" y="1968505"/>
            <a:ext cx="10515600" cy="4351338"/>
          </a:xfrm>
        </p:spPr>
        <p:txBody>
          <a:bodyPr>
            <a:normAutofit fontScale="92500" lnSpcReduction="20000"/>
          </a:bodyPr>
          <a:lstStyle/>
          <a:p>
            <a:pPr>
              <a:lnSpc>
                <a:spcPct val="200000"/>
              </a:lnSpc>
            </a:pPr>
            <a:r>
              <a:rPr lang="pt-BR" dirty="0"/>
              <a:t>Espaço no qual é plausível supor a possibilidade de exercício de poder de mercado</a:t>
            </a:r>
          </a:p>
          <a:p>
            <a:pPr>
              <a:lnSpc>
                <a:spcPct val="200000"/>
              </a:lnSpc>
            </a:pPr>
            <a:endParaRPr lang="pt-BR" dirty="0"/>
          </a:p>
          <a:p>
            <a:pPr>
              <a:lnSpc>
                <a:spcPct val="200000"/>
              </a:lnSpc>
            </a:pPr>
            <a:r>
              <a:rPr lang="pt-BR" dirty="0"/>
              <a:t> Um mercado relevante tem sempre duas dimensões: produto e geográfica</a:t>
            </a:r>
          </a:p>
          <a:p>
            <a:pPr>
              <a:lnSpc>
                <a:spcPct val="200000"/>
              </a:lnSpc>
            </a:pPr>
            <a:endParaRPr lang="pt-BR" dirty="0"/>
          </a:p>
          <a:p>
            <a:pPr>
              <a:lnSpc>
                <a:spcPct val="200000"/>
              </a:lnSpc>
            </a:pPr>
            <a:endParaRPr lang="pt-BR" dirty="0"/>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3D08F770-7252-40AB-BFB1-337F127E6E0E}" type="slidenum">
              <a:rPr lang="pt-BR" smtClean="0"/>
              <a:pPr/>
              <a:t>24</a:t>
            </a:fld>
            <a:endParaRPr lang="pt-BR"/>
          </a:p>
        </p:txBody>
      </p:sp>
    </p:spTree>
    <p:extLst>
      <p:ext uri="{BB962C8B-B14F-4D97-AF65-F5344CB8AC3E}">
        <p14:creationId xmlns:p14="http://schemas.microsoft.com/office/powerpoint/2010/main" val="11392446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3" descr="5%"/>
          <p:cNvSpPr>
            <a:spLocks noChangeArrowheads="1"/>
          </p:cNvSpPr>
          <p:nvPr/>
        </p:nvSpPr>
        <p:spPr bwMode="auto">
          <a:xfrm>
            <a:off x="2614183" y="3010710"/>
            <a:ext cx="3816000" cy="3312000"/>
          </a:xfrm>
          <a:prstGeom prst="ellipse">
            <a:avLst/>
          </a:prstGeom>
          <a:pattFill prst="pct5">
            <a:fgClr>
              <a:srgbClr val="FF0000"/>
            </a:fgClr>
            <a:bgClr>
              <a:schemeClr val="bg1"/>
            </a:bgClr>
          </a:pattFill>
          <a:ln w="9525">
            <a:solidFill>
              <a:schemeClr val="accent2"/>
            </a:solidFill>
            <a:round/>
            <a:headEnd/>
            <a:tailEnd/>
          </a:ln>
        </p:spPr>
        <p:txBody>
          <a:bodyPr wrap="none" anchor="ctr"/>
          <a:lstStyle/>
          <a:p>
            <a:endParaRPr lang="es-CO">
              <a:solidFill>
                <a:schemeClr val="bg2">
                  <a:lumMod val="25000"/>
                </a:schemeClr>
              </a:solidFill>
              <a:latin typeface="Calibri Light" panose="020F0302020204030204" pitchFamily="34" charset="0"/>
            </a:endParaRPr>
          </a:p>
        </p:txBody>
      </p:sp>
      <p:sp>
        <p:nvSpPr>
          <p:cNvPr id="71684" name="Rectangle 2"/>
          <p:cNvSpPr>
            <a:spLocks noGrp="1" noChangeArrowheads="1"/>
          </p:cNvSpPr>
          <p:nvPr>
            <p:ph type="title"/>
          </p:nvPr>
        </p:nvSpPr>
        <p:spPr/>
        <p:txBody>
          <a:bodyPr/>
          <a:lstStyle/>
          <a:p>
            <a:r>
              <a:rPr lang="en-US"/>
              <a:t>Dimensão do produto…</a:t>
            </a:r>
            <a:endParaRPr lang="en-US" dirty="0"/>
          </a:p>
        </p:txBody>
      </p:sp>
      <p:sp>
        <p:nvSpPr>
          <p:cNvPr id="10"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C5F49F17-3896-4AF1-B035-7A4E275293F1}" type="slidenum">
              <a:rPr lang="pt-BR" smtClean="0"/>
              <a:pPr/>
              <a:t>25</a:t>
            </a:fld>
            <a:endParaRPr lang="pt-BR"/>
          </a:p>
        </p:txBody>
      </p:sp>
      <p:sp>
        <p:nvSpPr>
          <p:cNvPr id="71685" name="Oval 4" descr="10%"/>
          <p:cNvSpPr>
            <a:spLocks noChangeArrowheads="1"/>
          </p:cNvSpPr>
          <p:nvPr/>
        </p:nvSpPr>
        <p:spPr bwMode="auto">
          <a:xfrm>
            <a:off x="5693932" y="3010710"/>
            <a:ext cx="3816000" cy="3312000"/>
          </a:xfrm>
          <a:prstGeom prst="ellipse">
            <a:avLst/>
          </a:prstGeom>
          <a:pattFill prst="pct10">
            <a:fgClr>
              <a:srgbClr val="6699FF"/>
            </a:fgClr>
            <a:bgClr>
              <a:schemeClr val="bg1"/>
            </a:bgClr>
          </a:pattFill>
          <a:ln w="19050">
            <a:solidFill>
              <a:srgbClr val="6699FF"/>
            </a:solidFill>
            <a:round/>
            <a:headEnd/>
            <a:tailEnd/>
          </a:ln>
        </p:spPr>
        <p:txBody>
          <a:bodyPr wrap="none" anchor="ctr"/>
          <a:lstStyle/>
          <a:p>
            <a:endParaRPr lang="es-CO">
              <a:solidFill>
                <a:schemeClr val="bg2">
                  <a:lumMod val="25000"/>
                </a:schemeClr>
              </a:solidFill>
              <a:latin typeface="Calibri Light" panose="020F0302020204030204" pitchFamily="34" charset="0"/>
            </a:endParaRPr>
          </a:p>
        </p:txBody>
      </p:sp>
      <p:sp>
        <p:nvSpPr>
          <p:cNvPr id="43013" name="Text Box 5"/>
          <p:cNvSpPr txBox="1">
            <a:spLocks noChangeArrowheads="1"/>
          </p:cNvSpPr>
          <p:nvPr/>
        </p:nvSpPr>
        <p:spPr bwMode="auto">
          <a:xfrm>
            <a:off x="2744516" y="3765551"/>
            <a:ext cx="378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dirty="0" err="1">
                <a:solidFill>
                  <a:schemeClr val="bg2">
                    <a:lumMod val="25000"/>
                  </a:schemeClr>
                </a:solidFill>
                <a:latin typeface="Calibri Light" panose="020F0302020204030204" pitchFamily="34" charset="0"/>
              </a:rPr>
              <a:t>Demanda</a:t>
            </a:r>
            <a:endParaRPr lang="en-US" sz="3200" dirty="0">
              <a:solidFill>
                <a:schemeClr val="bg2">
                  <a:lumMod val="25000"/>
                </a:schemeClr>
              </a:solidFill>
              <a:latin typeface="Calibri Light" panose="020F0302020204030204" pitchFamily="34" charset="0"/>
            </a:endParaRPr>
          </a:p>
          <a:p>
            <a:pPr algn="ctr" eaLnBrk="1" hangingPunct="1">
              <a:defRPr/>
            </a:pPr>
            <a:r>
              <a:rPr lang="en-US" sz="3200" dirty="0" err="1">
                <a:solidFill>
                  <a:schemeClr val="bg2">
                    <a:lumMod val="25000"/>
                  </a:schemeClr>
                </a:solidFill>
                <a:latin typeface="Calibri Light" panose="020F0302020204030204" pitchFamily="34" charset="0"/>
              </a:rPr>
              <a:t>Produtos</a:t>
            </a:r>
            <a:r>
              <a:rPr lang="en-US" sz="3200" dirty="0">
                <a:solidFill>
                  <a:schemeClr val="bg2">
                    <a:lumMod val="25000"/>
                  </a:schemeClr>
                </a:solidFill>
                <a:latin typeface="Calibri Light" panose="020F0302020204030204" pitchFamily="34" charset="0"/>
              </a:rPr>
              <a:t> </a:t>
            </a:r>
            <a:r>
              <a:rPr lang="en-US" sz="3200" dirty="0" err="1">
                <a:solidFill>
                  <a:schemeClr val="bg2">
                    <a:lumMod val="25000"/>
                  </a:schemeClr>
                </a:solidFill>
                <a:latin typeface="Calibri Light" panose="020F0302020204030204" pitchFamily="34" charset="0"/>
              </a:rPr>
              <a:t>Substituíveis</a:t>
            </a:r>
            <a:endParaRPr lang="en-US" sz="3200" dirty="0">
              <a:solidFill>
                <a:schemeClr val="bg2">
                  <a:lumMod val="25000"/>
                </a:schemeClr>
              </a:solidFill>
              <a:latin typeface="Calibri Light" panose="020F0302020204030204" pitchFamily="34" charset="0"/>
            </a:endParaRPr>
          </a:p>
        </p:txBody>
      </p:sp>
      <p:sp>
        <p:nvSpPr>
          <p:cNvPr id="43014" name="Text Box 6"/>
          <p:cNvSpPr txBox="1">
            <a:spLocks noChangeArrowheads="1"/>
          </p:cNvSpPr>
          <p:nvPr/>
        </p:nvSpPr>
        <p:spPr bwMode="auto">
          <a:xfrm>
            <a:off x="6008648" y="3765551"/>
            <a:ext cx="31678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dirty="0" err="1">
                <a:solidFill>
                  <a:schemeClr val="bg2">
                    <a:lumMod val="25000"/>
                  </a:schemeClr>
                </a:solidFill>
                <a:latin typeface="Calibri Light" panose="020F0302020204030204" pitchFamily="34" charset="0"/>
              </a:rPr>
              <a:t>Oferta</a:t>
            </a:r>
            <a:endParaRPr lang="en-US" sz="3200" dirty="0">
              <a:solidFill>
                <a:schemeClr val="bg2">
                  <a:lumMod val="25000"/>
                </a:schemeClr>
              </a:solidFill>
              <a:latin typeface="Calibri Light" panose="020F0302020204030204" pitchFamily="34" charset="0"/>
            </a:endParaRPr>
          </a:p>
          <a:p>
            <a:pPr algn="ctr" eaLnBrk="1" hangingPunct="1">
              <a:defRPr/>
            </a:pPr>
            <a:r>
              <a:rPr lang="en-US" sz="3200" dirty="0" err="1">
                <a:solidFill>
                  <a:schemeClr val="bg2">
                    <a:lumMod val="25000"/>
                  </a:schemeClr>
                </a:solidFill>
                <a:latin typeface="Calibri Light" panose="020F0302020204030204" pitchFamily="34" charset="0"/>
              </a:rPr>
              <a:t>Produtos</a:t>
            </a:r>
            <a:r>
              <a:rPr lang="en-US" sz="3200" dirty="0">
                <a:solidFill>
                  <a:schemeClr val="bg2">
                    <a:lumMod val="25000"/>
                  </a:schemeClr>
                </a:solidFill>
                <a:latin typeface="Calibri Light" panose="020F0302020204030204" pitchFamily="34" charset="0"/>
              </a:rPr>
              <a:t> </a:t>
            </a:r>
            <a:r>
              <a:rPr lang="en-US" sz="3200" dirty="0" err="1">
                <a:solidFill>
                  <a:schemeClr val="bg2">
                    <a:lumMod val="25000"/>
                  </a:schemeClr>
                </a:solidFill>
                <a:latin typeface="Calibri Light" panose="020F0302020204030204" pitchFamily="34" charset="0"/>
              </a:rPr>
              <a:t>Substituíveis</a:t>
            </a:r>
            <a:endParaRPr lang="en-US" sz="3200" dirty="0">
              <a:solidFill>
                <a:schemeClr val="bg2">
                  <a:lumMod val="25000"/>
                </a:schemeClr>
              </a:solidFill>
              <a:latin typeface="Calibri Light" panose="020F0302020204030204" pitchFamily="34" charset="0"/>
            </a:endParaRPr>
          </a:p>
        </p:txBody>
      </p:sp>
      <p:sp>
        <p:nvSpPr>
          <p:cNvPr id="71688" name="AutoShape 7"/>
          <p:cNvSpPr>
            <a:spLocks/>
          </p:cNvSpPr>
          <p:nvPr/>
        </p:nvSpPr>
        <p:spPr bwMode="auto">
          <a:xfrm rot="-5400000">
            <a:off x="5353050" y="-285750"/>
            <a:ext cx="1485900" cy="6400800"/>
          </a:xfrm>
          <a:prstGeom prst="rightBrace">
            <a:avLst>
              <a:gd name="adj1" fmla="val 3589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solidFill>
                <a:schemeClr val="bg2">
                  <a:lumMod val="25000"/>
                </a:schemeClr>
              </a:solidFill>
              <a:latin typeface="Calibri Light" panose="020F0302020204030204" pitchFamily="34" charset="0"/>
            </a:endParaRPr>
          </a:p>
        </p:txBody>
      </p:sp>
      <p:sp>
        <p:nvSpPr>
          <p:cNvPr id="71689" name="Text Box 8"/>
          <p:cNvSpPr txBox="1">
            <a:spLocks noChangeArrowheads="1"/>
          </p:cNvSpPr>
          <p:nvPr/>
        </p:nvSpPr>
        <p:spPr bwMode="auto">
          <a:xfrm>
            <a:off x="4810971" y="1751016"/>
            <a:ext cx="2570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2400" dirty="0">
                <a:solidFill>
                  <a:schemeClr val="bg2">
                    <a:lumMod val="25000"/>
                  </a:schemeClr>
                </a:solidFill>
                <a:latin typeface="Calibri Light" panose="020F0302020204030204" pitchFamily="34" charset="0"/>
              </a:rPr>
              <a:t>Mercado Relevante</a:t>
            </a:r>
          </a:p>
        </p:txBody>
      </p:sp>
      <p:sp>
        <p:nvSpPr>
          <p:cNvPr id="2" name="Elipse 1"/>
          <p:cNvSpPr/>
          <p:nvPr/>
        </p:nvSpPr>
        <p:spPr>
          <a:xfrm>
            <a:off x="2621073" y="3008639"/>
            <a:ext cx="3816000" cy="331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7034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5" name="Rectangle 3"/>
          <p:cNvSpPr>
            <a:spLocks noChangeArrowheads="1"/>
          </p:cNvSpPr>
          <p:nvPr/>
        </p:nvSpPr>
        <p:spPr bwMode="auto">
          <a:xfrm>
            <a:off x="1068389" y="1901825"/>
            <a:ext cx="10056811"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7" tIns="46033" rIns="92067" bIns="46033"/>
          <a:lstStyle/>
          <a:p>
            <a:pPr marL="396875" indent="-396875" algn="just" defTabSz="1058863">
              <a:spcBef>
                <a:spcPct val="20000"/>
              </a:spcBef>
              <a:buSzPct val="70000"/>
              <a:buFont typeface="Wingdings" pitchFamily="2" charset="2"/>
              <a:buChar char="n"/>
              <a:defRPr/>
            </a:pPr>
            <a:r>
              <a:rPr lang="en-US" sz="2400" dirty="0" err="1">
                <a:solidFill>
                  <a:schemeClr val="bg2">
                    <a:lumMod val="25000"/>
                  </a:schemeClr>
                </a:solidFill>
                <a:latin typeface="Calibri Light" panose="020F0302020204030204" pitchFamily="34" charset="0"/>
                <a:cs typeface="Arial" pitchFamily="34" charset="0"/>
              </a:rPr>
              <a:t>Suponha</a:t>
            </a:r>
            <a:r>
              <a:rPr lang="en-US" sz="2400" dirty="0">
                <a:solidFill>
                  <a:schemeClr val="bg2">
                    <a:lumMod val="25000"/>
                  </a:schemeClr>
                </a:solidFill>
                <a:latin typeface="Calibri Light" panose="020F0302020204030204" pitchFamily="34" charset="0"/>
                <a:cs typeface="Arial" pitchFamily="34" charset="0"/>
              </a:rPr>
              <a:t> x* = x</a:t>
            </a:r>
            <a:r>
              <a:rPr lang="en-US" sz="2400" baseline="-25000" dirty="0">
                <a:solidFill>
                  <a:schemeClr val="bg2">
                    <a:lumMod val="25000"/>
                  </a:schemeClr>
                </a:solidFill>
                <a:latin typeface="Calibri Light" panose="020F0302020204030204" pitchFamily="34" charset="0"/>
                <a:cs typeface="Arial" pitchFamily="34" charset="0"/>
              </a:rPr>
              <a:t>1</a:t>
            </a:r>
            <a:r>
              <a:rPr lang="en-US" sz="2400" dirty="0">
                <a:solidFill>
                  <a:schemeClr val="bg2">
                    <a:lumMod val="25000"/>
                  </a:schemeClr>
                </a:solidFill>
                <a:latin typeface="Calibri Light" panose="020F0302020204030204" pitchFamily="34" charset="0"/>
                <a:cs typeface="Arial" pitchFamily="34" charset="0"/>
              </a:rPr>
              <a:t> + x</a:t>
            </a:r>
            <a:r>
              <a:rPr lang="en-US" sz="2400" baseline="-25000" dirty="0">
                <a:solidFill>
                  <a:schemeClr val="bg2">
                    <a:lumMod val="25000"/>
                  </a:schemeClr>
                </a:solidFill>
                <a:latin typeface="Calibri Light" panose="020F0302020204030204" pitchFamily="34" charset="0"/>
                <a:cs typeface="Arial" pitchFamily="34" charset="0"/>
              </a:rPr>
              <a:t>2</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quantidade</a:t>
            </a:r>
            <a:r>
              <a:rPr lang="en-US" sz="2400" dirty="0">
                <a:solidFill>
                  <a:schemeClr val="bg2">
                    <a:lumMod val="25000"/>
                  </a:schemeClr>
                </a:solidFill>
                <a:latin typeface="Calibri Light" panose="020F0302020204030204" pitchFamily="34" charset="0"/>
                <a:cs typeface="Arial" pitchFamily="34" charset="0"/>
              </a:rPr>
              <a:t> do </a:t>
            </a:r>
            <a:r>
              <a:rPr lang="en-US" sz="2400" dirty="0" err="1">
                <a:solidFill>
                  <a:schemeClr val="bg2">
                    <a:lumMod val="25000"/>
                  </a:schemeClr>
                </a:solidFill>
                <a:latin typeface="Calibri Light" panose="020F0302020204030204" pitchFamily="34" charset="0"/>
                <a:cs typeface="Arial" pitchFamily="34" charset="0"/>
              </a:rPr>
              <a:t>mesmo</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produto</a:t>
            </a:r>
            <a:r>
              <a:rPr lang="en-US" sz="2400" dirty="0">
                <a:solidFill>
                  <a:schemeClr val="bg2">
                    <a:lumMod val="25000"/>
                  </a:schemeClr>
                </a:solidFill>
                <a:latin typeface="Calibri Light" panose="020F0302020204030204" pitchFamily="34" charset="0"/>
                <a:cs typeface="Arial" pitchFamily="34" charset="0"/>
              </a:rPr>
              <a:t>) e as </a:t>
            </a:r>
            <a:r>
              <a:rPr lang="en-US" sz="2400" dirty="0" err="1">
                <a:solidFill>
                  <a:schemeClr val="bg2">
                    <a:lumMod val="25000"/>
                  </a:schemeClr>
                </a:solidFill>
                <a:latin typeface="Calibri Light" panose="020F0302020204030204" pitchFamily="34" charset="0"/>
                <a:cs typeface="Arial" pitchFamily="34" charset="0"/>
              </a:rPr>
              <a:t>curvas</a:t>
            </a:r>
            <a:r>
              <a:rPr lang="en-US" sz="2400" dirty="0">
                <a:solidFill>
                  <a:schemeClr val="bg2">
                    <a:lumMod val="25000"/>
                  </a:schemeClr>
                </a:solidFill>
                <a:latin typeface="Calibri Light" panose="020F0302020204030204" pitchFamily="34" charset="0"/>
                <a:cs typeface="Arial" pitchFamily="34" charset="0"/>
              </a:rPr>
              <a:t> de </a:t>
            </a:r>
            <a:r>
              <a:rPr lang="en-US" sz="2400" dirty="0" err="1">
                <a:solidFill>
                  <a:schemeClr val="bg2">
                    <a:lumMod val="25000"/>
                  </a:schemeClr>
                </a:solidFill>
                <a:latin typeface="Calibri Light" panose="020F0302020204030204" pitchFamily="34" charset="0"/>
                <a:cs typeface="Arial" pitchFamily="34" charset="0"/>
              </a:rPr>
              <a:t>custos</a:t>
            </a:r>
            <a:r>
              <a:rPr lang="en-US" sz="2400" dirty="0">
                <a:solidFill>
                  <a:schemeClr val="bg2">
                    <a:lumMod val="25000"/>
                  </a:schemeClr>
                </a:solidFill>
                <a:latin typeface="Calibri Light" panose="020F0302020204030204" pitchFamily="34" charset="0"/>
                <a:cs typeface="Arial" pitchFamily="34" charset="0"/>
              </a:rPr>
              <a:t> das </a:t>
            </a:r>
            <a:r>
              <a:rPr lang="en-US" sz="2400" dirty="0" err="1">
                <a:solidFill>
                  <a:schemeClr val="bg2">
                    <a:lumMod val="25000"/>
                  </a:schemeClr>
                </a:solidFill>
                <a:latin typeface="Calibri Light" panose="020F0302020204030204" pitchFamily="34" charset="0"/>
                <a:cs typeface="Arial" pitchFamily="34" charset="0"/>
              </a:rPr>
              <a:t>firmas</a:t>
            </a:r>
            <a:r>
              <a:rPr lang="en-US" sz="2400" dirty="0">
                <a:solidFill>
                  <a:schemeClr val="bg2">
                    <a:lumMod val="25000"/>
                  </a:schemeClr>
                </a:solidFill>
                <a:latin typeface="Calibri Light" panose="020F0302020204030204" pitchFamily="34" charset="0"/>
                <a:cs typeface="Arial" pitchFamily="34" charset="0"/>
              </a:rPr>
              <a:t> a, b e c.</a:t>
            </a:r>
          </a:p>
          <a:p>
            <a:pPr marL="396875" indent="-396875" algn="just" defTabSz="1058863">
              <a:spcBef>
                <a:spcPct val="20000"/>
              </a:spcBef>
              <a:buSzPct val="70000"/>
              <a:buFont typeface="Wingdings" pitchFamily="2" charset="2"/>
              <a:buChar char="n"/>
              <a:defRPr/>
            </a:pPr>
            <a:r>
              <a:rPr lang="en-US" sz="2400" dirty="0" err="1">
                <a:solidFill>
                  <a:schemeClr val="bg2">
                    <a:lumMod val="25000"/>
                  </a:schemeClr>
                </a:solidFill>
                <a:latin typeface="Calibri Light" panose="020F0302020204030204" pitchFamily="34" charset="0"/>
                <a:cs typeface="Arial" pitchFamily="34" charset="0"/>
              </a:rPr>
              <a:t>Haverá</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monopólio</a:t>
            </a:r>
            <a:r>
              <a:rPr lang="en-US" sz="2400" dirty="0">
                <a:solidFill>
                  <a:schemeClr val="bg2">
                    <a:lumMod val="25000"/>
                  </a:schemeClr>
                </a:solidFill>
                <a:latin typeface="Calibri Light" panose="020F0302020204030204" pitchFamily="34" charset="0"/>
                <a:cs typeface="Arial" pitchFamily="34" charset="0"/>
              </a:rPr>
              <a:t> natural se: </a:t>
            </a:r>
          </a:p>
          <a:p>
            <a:pPr algn="just" defTabSz="1058863">
              <a:spcBef>
                <a:spcPct val="20000"/>
              </a:spcBef>
              <a:buSzPct val="70000"/>
              <a:defRPr/>
            </a:pPr>
            <a:endParaRPr lang="en-US" sz="2400" dirty="0">
              <a:solidFill>
                <a:schemeClr val="bg2">
                  <a:lumMod val="25000"/>
                </a:schemeClr>
              </a:solidFill>
              <a:latin typeface="Calibri Light" panose="020F0302020204030204" pitchFamily="34" charset="0"/>
              <a:cs typeface="Arial" pitchFamily="34" charset="0"/>
            </a:endParaRPr>
          </a:p>
          <a:p>
            <a:pPr marL="860425" lvl="1" indent="-330200" algn="just" defTabSz="1058863">
              <a:spcBef>
                <a:spcPct val="20000"/>
              </a:spcBef>
              <a:buSzPct val="65000"/>
              <a:defRPr/>
            </a:pP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C</a:t>
            </a:r>
            <a:r>
              <a:rPr lang="en-US" sz="2400" baseline="-25000" dirty="0" err="1">
                <a:solidFill>
                  <a:schemeClr val="bg2">
                    <a:lumMod val="25000"/>
                  </a:schemeClr>
                </a:solidFill>
                <a:latin typeface="Calibri Light" panose="020F0302020204030204" pitchFamily="34" charset="0"/>
                <a:cs typeface="Arial" pitchFamily="34" charset="0"/>
              </a:rPr>
              <a:t>a</a:t>
            </a:r>
            <a:r>
              <a:rPr lang="en-US" sz="2400" dirty="0">
                <a:solidFill>
                  <a:schemeClr val="bg2">
                    <a:lumMod val="25000"/>
                  </a:schemeClr>
                </a:solidFill>
                <a:latin typeface="Calibri Light" panose="020F0302020204030204" pitchFamily="34" charset="0"/>
                <a:cs typeface="Arial" pitchFamily="34" charset="0"/>
              </a:rPr>
              <a:t>(x*) &lt; </a:t>
            </a:r>
            <a:r>
              <a:rPr lang="en-US" sz="2400" dirty="0" err="1">
                <a:solidFill>
                  <a:schemeClr val="bg2">
                    <a:lumMod val="25000"/>
                  </a:schemeClr>
                </a:solidFill>
                <a:latin typeface="Calibri Light" panose="020F0302020204030204" pitchFamily="34" charset="0"/>
                <a:cs typeface="Arial" pitchFamily="34" charset="0"/>
              </a:rPr>
              <a:t>C</a:t>
            </a:r>
            <a:r>
              <a:rPr lang="en-US" sz="2400" baseline="-25000" dirty="0" err="1">
                <a:solidFill>
                  <a:schemeClr val="bg2">
                    <a:lumMod val="25000"/>
                  </a:schemeClr>
                </a:solidFill>
                <a:latin typeface="Calibri Light" panose="020F0302020204030204" pitchFamily="34" charset="0"/>
                <a:cs typeface="Arial" pitchFamily="34" charset="0"/>
              </a:rPr>
              <a:t>b</a:t>
            </a:r>
            <a:r>
              <a:rPr lang="en-US" sz="2400" dirty="0">
                <a:solidFill>
                  <a:schemeClr val="bg2">
                    <a:lumMod val="25000"/>
                  </a:schemeClr>
                </a:solidFill>
                <a:latin typeface="Calibri Light" panose="020F0302020204030204" pitchFamily="34" charset="0"/>
                <a:cs typeface="Arial" pitchFamily="34" charset="0"/>
              </a:rPr>
              <a:t>(x</a:t>
            </a:r>
            <a:r>
              <a:rPr lang="en-US" sz="2400" baseline="-25000" dirty="0">
                <a:solidFill>
                  <a:schemeClr val="bg2">
                    <a:lumMod val="25000"/>
                  </a:schemeClr>
                </a:solidFill>
                <a:latin typeface="Calibri Light" panose="020F0302020204030204" pitchFamily="34" charset="0"/>
                <a:cs typeface="Arial" pitchFamily="34" charset="0"/>
              </a:rPr>
              <a:t>1</a:t>
            </a:r>
            <a:r>
              <a:rPr lang="en-US" sz="2400" dirty="0">
                <a:solidFill>
                  <a:schemeClr val="bg2">
                    <a:lumMod val="25000"/>
                  </a:schemeClr>
                </a:solidFill>
                <a:latin typeface="Calibri Light" panose="020F0302020204030204" pitchFamily="34" charset="0"/>
                <a:cs typeface="Arial" pitchFamily="34" charset="0"/>
              </a:rPr>
              <a:t>) + C</a:t>
            </a:r>
            <a:r>
              <a:rPr lang="en-US" sz="2400" baseline="-25000" dirty="0">
                <a:solidFill>
                  <a:schemeClr val="bg2">
                    <a:lumMod val="25000"/>
                  </a:schemeClr>
                </a:solidFill>
                <a:latin typeface="Calibri Light" panose="020F0302020204030204" pitchFamily="34" charset="0"/>
                <a:cs typeface="Arial" pitchFamily="34" charset="0"/>
              </a:rPr>
              <a:t>c</a:t>
            </a:r>
            <a:r>
              <a:rPr lang="en-US" sz="2400" dirty="0">
                <a:solidFill>
                  <a:schemeClr val="bg2">
                    <a:lumMod val="25000"/>
                  </a:schemeClr>
                </a:solidFill>
                <a:latin typeface="Calibri Light" panose="020F0302020204030204" pitchFamily="34" charset="0"/>
                <a:cs typeface="Arial" pitchFamily="34" charset="0"/>
              </a:rPr>
              <a:t>(x</a:t>
            </a:r>
            <a:r>
              <a:rPr lang="en-US" sz="2400" baseline="-25000" dirty="0">
                <a:solidFill>
                  <a:schemeClr val="bg2">
                    <a:lumMod val="25000"/>
                  </a:schemeClr>
                </a:solidFill>
                <a:latin typeface="Calibri Light" panose="020F0302020204030204" pitchFamily="34" charset="0"/>
                <a:cs typeface="Arial" pitchFamily="34" charset="0"/>
              </a:rPr>
              <a:t>2</a:t>
            </a:r>
            <a:r>
              <a:rPr lang="en-US" sz="2400" dirty="0">
                <a:solidFill>
                  <a:schemeClr val="bg2">
                    <a:lumMod val="25000"/>
                  </a:schemeClr>
                </a:solidFill>
                <a:latin typeface="Calibri Light" panose="020F0302020204030204" pitchFamily="34" charset="0"/>
                <a:cs typeface="Arial" pitchFamily="34" charset="0"/>
              </a:rPr>
              <a:t>)</a:t>
            </a:r>
          </a:p>
          <a:p>
            <a:pPr marL="860425" lvl="1" indent="-330200" algn="just" defTabSz="1058863">
              <a:spcBef>
                <a:spcPct val="20000"/>
              </a:spcBef>
              <a:buSzPct val="65000"/>
              <a:defRPr/>
            </a:pPr>
            <a:endParaRPr lang="en-US" sz="2400" dirty="0">
              <a:solidFill>
                <a:schemeClr val="bg2">
                  <a:lumMod val="25000"/>
                </a:schemeClr>
              </a:solidFill>
              <a:latin typeface="Calibri Light" panose="020F0302020204030204" pitchFamily="34" charset="0"/>
              <a:cs typeface="Arial" pitchFamily="34" charset="0"/>
            </a:endParaRPr>
          </a:p>
          <a:p>
            <a:pPr marL="860425" lvl="1" indent="-330200" algn="just" defTabSz="1058863">
              <a:spcBef>
                <a:spcPct val="20000"/>
              </a:spcBef>
              <a:buSzPct val="65000"/>
              <a:defRPr/>
            </a:pPr>
            <a:r>
              <a:rPr lang="en-US" sz="2400" dirty="0">
                <a:solidFill>
                  <a:schemeClr val="bg2">
                    <a:lumMod val="25000"/>
                  </a:schemeClr>
                </a:solidFill>
                <a:latin typeface="Calibri Light" panose="020F0302020204030204" pitchFamily="34" charset="0"/>
                <a:cs typeface="Arial" pitchFamily="34" charset="0"/>
              </a:rPr>
              <a:t>    A </a:t>
            </a:r>
            <a:r>
              <a:rPr lang="en-US" sz="2400" dirty="0" err="1">
                <a:solidFill>
                  <a:schemeClr val="bg2">
                    <a:lumMod val="25000"/>
                  </a:schemeClr>
                </a:solidFill>
                <a:latin typeface="Calibri Light" panose="020F0302020204030204" pitchFamily="34" charset="0"/>
                <a:cs typeface="Arial" pitchFamily="34" charset="0"/>
              </a:rPr>
              <a:t>condição</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necessária</a:t>
            </a:r>
            <a:r>
              <a:rPr lang="en-US" sz="2400" dirty="0">
                <a:solidFill>
                  <a:schemeClr val="bg2">
                    <a:lumMod val="25000"/>
                  </a:schemeClr>
                </a:solidFill>
                <a:latin typeface="Calibri Light" panose="020F0302020204030204" pitchFamily="34" charset="0"/>
                <a:cs typeface="Arial" pitchFamily="34" charset="0"/>
              </a:rPr>
              <a:t> e </a:t>
            </a:r>
            <a:r>
              <a:rPr lang="en-US" sz="2400" dirty="0" err="1">
                <a:solidFill>
                  <a:schemeClr val="bg2">
                    <a:lumMod val="25000"/>
                  </a:schemeClr>
                </a:solidFill>
                <a:latin typeface="Calibri Light" panose="020F0302020204030204" pitchFamily="34" charset="0"/>
                <a:cs typeface="Arial" pitchFamily="34" charset="0"/>
              </a:rPr>
              <a:t>suficiente</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para</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que</a:t>
            </a:r>
            <a:r>
              <a:rPr lang="en-US" sz="2400" dirty="0">
                <a:solidFill>
                  <a:schemeClr val="bg2">
                    <a:lumMod val="25000"/>
                  </a:schemeClr>
                </a:solidFill>
                <a:latin typeface="Calibri Light" panose="020F0302020204030204" pitchFamily="34" charset="0"/>
                <a:cs typeface="Arial" pitchFamily="34" charset="0"/>
              </a:rPr>
              <a:t> a </a:t>
            </a:r>
            <a:r>
              <a:rPr lang="en-US" sz="2400" dirty="0" err="1">
                <a:solidFill>
                  <a:schemeClr val="bg2">
                    <a:lumMod val="25000"/>
                  </a:schemeClr>
                </a:solidFill>
                <a:latin typeface="Calibri Light" panose="020F0302020204030204" pitchFamily="34" charset="0"/>
                <a:cs typeface="Arial" pitchFamily="34" charset="0"/>
              </a:rPr>
              <a:t>expressão</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acima</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seja</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verdade</a:t>
            </a:r>
            <a:r>
              <a:rPr lang="en-US" sz="2400" dirty="0">
                <a:solidFill>
                  <a:schemeClr val="bg2">
                    <a:lumMod val="25000"/>
                  </a:schemeClr>
                </a:solidFill>
                <a:latin typeface="Calibri Light" panose="020F0302020204030204" pitchFamily="34" charset="0"/>
                <a:cs typeface="Arial" pitchFamily="34" charset="0"/>
              </a:rPr>
              <a:t> é a </a:t>
            </a:r>
            <a:r>
              <a:rPr lang="en-US" sz="2400" dirty="0" err="1">
                <a:solidFill>
                  <a:schemeClr val="bg2">
                    <a:lumMod val="25000"/>
                  </a:schemeClr>
                </a:solidFill>
                <a:latin typeface="Calibri Light" panose="020F0302020204030204" pitchFamily="34" charset="0"/>
                <a:cs typeface="Arial" pitchFamily="34" charset="0"/>
              </a:rPr>
              <a:t>existência</a:t>
            </a:r>
            <a:r>
              <a:rPr lang="en-US" sz="2400" dirty="0">
                <a:solidFill>
                  <a:schemeClr val="bg2">
                    <a:lumMod val="25000"/>
                  </a:schemeClr>
                </a:solidFill>
                <a:latin typeface="Calibri Light" panose="020F0302020204030204" pitchFamily="34" charset="0"/>
                <a:cs typeface="Arial" pitchFamily="34" charset="0"/>
              </a:rPr>
              <a:t> de </a:t>
            </a:r>
            <a:r>
              <a:rPr lang="en-US" sz="2400" dirty="0" err="1">
                <a:solidFill>
                  <a:schemeClr val="bg2">
                    <a:lumMod val="25000"/>
                  </a:schemeClr>
                </a:solidFill>
                <a:latin typeface="Calibri Light" panose="020F0302020204030204" pitchFamily="34" charset="0"/>
                <a:cs typeface="Arial" pitchFamily="34" charset="0"/>
              </a:rPr>
              <a:t>economia</a:t>
            </a:r>
            <a:r>
              <a:rPr lang="en-US" sz="2400" dirty="0">
                <a:solidFill>
                  <a:schemeClr val="bg2">
                    <a:lumMod val="25000"/>
                  </a:schemeClr>
                </a:solidFill>
                <a:latin typeface="Calibri Light" panose="020F0302020204030204" pitchFamily="34" charset="0"/>
                <a:cs typeface="Arial" pitchFamily="34" charset="0"/>
              </a:rPr>
              <a:t> de </a:t>
            </a:r>
            <a:r>
              <a:rPr lang="en-US" sz="2400" dirty="0" err="1">
                <a:solidFill>
                  <a:schemeClr val="bg2">
                    <a:lumMod val="25000"/>
                  </a:schemeClr>
                </a:solidFill>
                <a:latin typeface="Calibri Light" panose="020F0302020204030204" pitchFamily="34" charset="0"/>
                <a:cs typeface="Arial" pitchFamily="34" charset="0"/>
              </a:rPr>
              <a:t>escala</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em</a:t>
            </a:r>
            <a:r>
              <a:rPr lang="en-US" sz="2400" dirty="0">
                <a:solidFill>
                  <a:schemeClr val="bg2">
                    <a:lumMod val="25000"/>
                  </a:schemeClr>
                </a:solidFill>
                <a:latin typeface="Calibri Light" panose="020F0302020204030204" pitchFamily="34" charset="0"/>
                <a:cs typeface="Arial" pitchFamily="34" charset="0"/>
              </a:rPr>
              <a:t> </a:t>
            </a:r>
            <a:r>
              <a:rPr lang="en-US" sz="2400" dirty="0" err="1">
                <a:solidFill>
                  <a:schemeClr val="bg2">
                    <a:lumMod val="25000"/>
                  </a:schemeClr>
                </a:solidFill>
                <a:latin typeface="Calibri Light" panose="020F0302020204030204" pitchFamily="34" charset="0"/>
                <a:cs typeface="Arial" pitchFamily="34" charset="0"/>
              </a:rPr>
              <a:t>toda</a:t>
            </a:r>
            <a:r>
              <a:rPr lang="en-US" sz="2400" dirty="0">
                <a:solidFill>
                  <a:schemeClr val="bg2">
                    <a:lumMod val="25000"/>
                  </a:schemeClr>
                </a:solidFill>
                <a:latin typeface="Calibri Light" panose="020F0302020204030204" pitchFamily="34" charset="0"/>
                <a:cs typeface="Arial" pitchFamily="34" charset="0"/>
              </a:rPr>
              <a:t> a amplitude da </a:t>
            </a:r>
            <a:r>
              <a:rPr lang="en-US" sz="2400" dirty="0" err="1">
                <a:solidFill>
                  <a:schemeClr val="bg2">
                    <a:lumMod val="25000"/>
                  </a:schemeClr>
                </a:solidFill>
                <a:latin typeface="Calibri Light" panose="020F0302020204030204" pitchFamily="34" charset="0"/>
                <a:cs typeface="Arial" pitchFamily="34" charset="0"/>
              </a:rPr>
              <a:t>produção</a:t>
            </a:r>
            <a:r>
              <a:rPr lang="en-US" sz="2400" dirty="0">
                <a:solidFill>
                  <a:schemeClr val="bg2">
                    <a:lumMod val="25000"/>
                  </a:schemeClr>
                </a:solidFill>
                <a:latin typeface="Calibri Light" panose="020F0302020204030204" pitchFamily="34" charset="0"/>
                <a:cs typeface="Arial" pitchFamily="34" charset="0"/>
              </a:rPr>
              <a:t>.</a:t>
            </a:r>
          </a:p>
        </p:txBody>
      </p:sp>
      <p:sp>
        <p:nvSpPr>
          <p:cNvPr id="9" name="Título 8"/>
          <p:cNvSpPr>
            <a:spLocks noGrp="1"/>
          </p:cNvSpPr>
          <p:nvPr>
            <p:ph type="title"/>
          </p:nvPr>
        </p:nvSpPr>
        <p:spPr/>
        <p:txBody>
          <a:bodyPr/>
          <a:lstStyle/>
          <a:p>
            <a:r>
              <a:rPr lang="en-US"/>
              <a:t> Monopólio Natural…</a:t>
            </a:r>
            <a:endParaRPr lang="pt-BR" dirty="0"/>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A6EA7546-DBB0-4FB8-8EC2-C15EAC69BCD7}" type="slidenum">
              <a:rPr lang="pt-BR" smtClean="0"/>
              <a:pPr/>
              <a:t>26</a:t>
            </a:fld>
            <a:endParaRPr lang="pt-BR"/>
          </a:p>
        </p:txBody>
      </p:sp>
    </p:spTree>
    <p:extLst>
      <p:ext uri="{BB962C8B-B14F-4D97-AF65-F5344CB8AC3E}">
        <p14:creationId xmlns:p14="http://schemas.microsoft.com/office/powerpoint/2010/main" val="38709367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pt-BR" dirty="0"/>
              <a:t>Nos monopólios naturais o custo médio e custo marginal são decrescentes...</a:t>
            </a:r>
          </a:p>
        </p:txBody>
      </p:sp>
      <p:sp>
        <p:nvSpPr>
          <p:cNvPr id="11"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B387DA78-4A39-4D6F-8F0A-0AE64F450DFE}" type="slidenum">
              <a:rPr lang="pt-BR" smtClean="0"/>
              <a:pPr/>
              <a:t>27</a:t>
            </a:fld>
            <a:endParaRPr lang="pt-BR"/>
          </a:p>
        </p:txBody>
      </p:sp>
      <p:sp>
        <p:nvSpPr>
          <p:cNvPr id="73732" name="Line 3"/>
          <p:cNvSpPr>
            <a:spLocks noChangeShapeType="1"/>
          </p:cNvSpPr>
          <p:nvPr/>
        </p:nvSpPr>
        <p:spPr bwMode="auto">
          <a:xfrm>
            <a:off x="3160715" y="6262688"/>
            <a:ext cx="6364287" cy="14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3733" name="Line 4"/>
          <p:cNvSpPr>
            <a:spLocks noChangeShapeType="1"/>
          </p:cNvSpPr>
          <p:nvPr/>
        </p:nvSpPr>
        <p:spPr bwMode="auto">
          <a:xfrm flipV="1">
            <a:off x="3160717" y="1970088"/>
            <a:ext cx="7937" cy="429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3734" name="Text Box 5"/>
          <p:cNvSpPr txBox="1">
            <a:spLocks noChangeArrowheads="1"/>
          </p:cNvSpPr>
          <p:nvPr/>
        </p:nvSpPr>
        <p:spPr bwMode="auto">
          <a:xfrm>
            <a:off x="9174164" y="6284918"/>
            <a:ext cx="49053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pt-BR" sz="2800" dirty="0">
                <a:latin typeface="Arial" charset="0"/>
              </a:rPr>
              <a:t>Q</a:t>
            </a:r>
            <a:endParaRPr lang="pt-BR" sz="3200" dirty="0">
              <a:latin typeface="Arial" charset="0"/>
            </a:endParaRPr>
          </a:p>
        </p:txBody>
      </p:sp>
      <p:sp>
        <p:nvSpPr>
          <p:cNvPr id="73735" name="Text Box 6"/>
          <p:cNvSpPr txBox="1">
            <a:spLocks noChangeArrowheads="1"/>
          </p:cNvSpPr>
          <p:nvPr/>
        </p:nvSpPr>
        <p:spPr bwMode="auto">
          <a:xfrm>
            <a:off x="2833690" y="1690688"/>
            <a:ext cx="488951"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pt-BR" sz="2800">
                <a:latin typeface="Arial" charset="0"/>
              </a:rPr>
              <a:t>P</a:t>
            </a:r>
            <a:endParaRPr lang="pt-BR" sz="3200">
              <a:latin typeface="Arial" charset="0"/>
            </a:endParaRPr>
          </a:p>
        </p:txBody>
      </p:sp>
      <p:sp>
        <p:nvSpPr>
          <p:cNvPr id="73736" name="Text Box 7"/>
          <p:cNvSpPr txBox="1">
            <a:spLocks noChangeArrowheads="1"/>
          </p:cNvSpPr>
          <p:nvPr/>
        </p:nvSpPr>
        <p:spPr bwMode="auto">
          <a:xfrm>
            <a:off x="8042275" y="4806955"/>
            <a:ext cx="1550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pt-BR" sz="2800">
                <a:latin typeface="Arial" charset="0"/>
              </a:rPr>
              <a:t>AC</a:t>
            </a:r>
            <a:endParaRPr lang="pt-BR" sz="3200">
              <a:latin typeface="Arial" charset="0"/>
            </a:endParaRPr>
          </a:p>
        </p:txBody>
      </p:sp>
      <p:sp>
        <p:nvSpPr>
          <p:cNvPr id="73737" name="Text Box 8"/>
          <p:cNvSpPr txBox="1">
            <a:spLocks noChangeArrowheads="1"/>
          </p:cNvSpPr>
          <p:nvPr/>
        </p:nvSpPr>
        <p:spPr bwMode="auto">
          <a:xfrm>
            <a:off x="7416802" y="5589588"/>
            <a:ext cx="1550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pt-BR" sz="2800">
                <a:latin typeface="Arial" charset="0"/>
              </a:rPr>
              <a:t>MC</a:t>
            </a:r>
            <a:endParaRPr lang="pt-BR" sz="3200">
              <a:latin typeface="Arial" charset="0"/>
            </a:endParaRPr>
          </a:p>
        </p:txBody>
      </p:sp>
      <p:sp>
        <p:nvSpPr>
          <p:cNvPr id="73738" name="Freeform 9"/>
          <p:cNvSpPr>
            <a:spLocks/>
          </p:cNvSpPr>
          <p:nvPr/>
        </p:nvSpPr>
        <p:spPr bwMode="auto">
          <a:xfrm>
            <a:off x="4029075" y="2749550"/>
            <a:ext cx="3506788" cy="2971800"/>
          </a:xfrm>
          <a:custGeom>
            <a:avLst/>
            <a:gdLst>
              <a:gd name="T0" fmla="*/ 0 w 2208"/>
              <a:gd name="T1" fmla="*/ 0 h 1872"/>
              <a:gd name="T2" fmla="*/ 2147483647 w 2208"/>
              <a:gd name="T3" fmla="*/ 2147483647 h 1872"/>
              <a:gd name="T4" fmla="*/ 2147483647 w 2208"/>
              <a:gd name="T5" fmla="*/ 2147483647 h 1872"/>
              <a:gd name="T6" fmla="*/ 0 60000 65536"/>
              <a:gd name="T7" fmla="*/ 0 60000 65536"/>
              <a:gd name="T8" fmla="*/ 0 60000 65536"/>
            </a:gdLst>
            <a:ahLst/>
            <a:cxnLst>
              <a:cxn ang="T6">
                <a:pos x="T0" y="T1"/>
              </a:cxn>
              <a:cxn ang="T7">
                <a:pos x="T2" y="T3"/>
              </a:cxn>
              <a:cxn ang="T8">
                <a:pos x="T4" y="T5"/>
              </a:cxn>
            </a:cxnLst>
            <a:rect l="0" t="0" r="r" b="b"/>
            <a:pathLst>
              <a:path w="2208" h="1872">
                <a:moveTo>
                  <a:pt x="0" y="0"/>
                </a:moveTo>
                <a:cubicBezTo>
                  <a:pt x="56" y="396"/>
                  <a:pt x="112" y="792"/>
                  <a:pt x="480" y="1104"/>
                </a:cubicBezTo>
                <a:cubicBezTo>
                  <a:pt x="848" y="1416"/>
                  <a:pt x="1920" y="1744"/>
                  <a:pt x="2208" y="18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3739" name="Freeform 10"/>
          <p:cNvSpPr>
            <a:spLocks/>
          </p:cNvSpPr>
          <p:nvPr/>
        </p:nvSpPr>
        <p:spPr bwMode="auto">
          <a:xfrm>
            <a:off x="4184654" y="2673350"/>
            <a:ext cx="3883025" cy="2667000"/>
          </a:xfrm>
          <a:custGeom>
            <a:avLst/>
            <a:gdLst>
              <a:gd name="T0" fmla="*/ 0 w 2448"/>
              <a:gd name="T1" fmla="*/ 0 h 1680"/>
              <a:gd name="T2" fmla="*/ 2147483647 w 2448"/>
              <a:gd name="T3" fmla="*/ 2147483647 h 1680"/>
              <a:gd name="T4" fmla="*/ 2147483647 w 2448"/>
              <a:gd name="T5" fmla="*/ 2147483647 h 1680"/>
              <a:gd name="T6" fmla="*/ 0 60000 65536"/>
              <a:gd name="T7" fmla="*/ 0 60000 65536"/>
              <a:gd name="T8" fmla="*/ 0 60000 65536"/>
            </a:gdLst>
            <a:ahLst/>
            <a:cxnLst>
              <a:cxn ang="T6">
                <a:pos x="T0" y="T1"/>
              </a:cxn>
              <a:cxn ang="T7">
                <a:pos x="T2" y="T3"/>
              </a:cxn>
              <a:cxn ang="T8">
                <a:pos x="T4" y="T5"/>
              </a:cxn>
            </a:cxnLst>
            <a:rect l="0" t="0" r="r" b="b"/>
            <a:pathLst>
              <a:path w="2448" h="1680">
                <a:moveTo>
                  <a:pt x="0" y="0"/>
                </a:moveTo>
                <a:cubicBezTo>
                  <a:pt x="132" y="388"/>
                  <a:pt x="264" y="776"/>
                  <a:pt x="672" y="1056"/>
                </a:cubicBezTo>
                <a:cubicBezTo>
                  <a:pt x="1080" y="1336"/>
                  <a:pt x="1764" y="1508"/>
                  <a:pt x="2448" y="16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7547317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lstStyle/>
          <a:p>
            <a:r>
              <a:rPr lang="en-US"/>
              <a:t>Monopólio Natural…</a:t>
            </a:r>
            <a:endParaRPr lang="en-US" dirty="0"/>
          </a:p>
        </p:txBody>
      </p:sp>
      <p:sp>
        <p:nvSpPr>
          <p:cNvPr id="75778" name="Rectangle 3"/>
          <p:cNvSpPr>
            <a:spLocks noGrp="1" noChangeArrowheads="1"/>
          </p:cNvSpPr>
          <p:nvPr>
            <p:ph idx="1"/>
          </p:nvPr>
        </p:nvSpPr>
        <p:spPr/>
        <p:txBody>
          <a:bodyPr>
            <a:normAutofit fontScale="77500" lnSpcReduction="20000"/>
          </a:bodyPr>
          <a:lstStyle/>
          <a:p>
            <a:pPr>
              <a:lnSpc>
                <a:spcPct val="200000"/>
              </a:lnSpc>
            </a:pPr>
            <a:r>
              <a:rPr lang="en-US" dirty="0"/>
              <a:t>O </a:t>
            </a:r>
            <a:r>
              <a:rPr lang="en-US" dirty="0" err="1"/>
              <a:t>mesmo</a:t>
            </a:r>
            <a:r>
              <a:rPr lang="en-US" dirty="0"/>
              <a:t> </a:t>
            </a:r>
            <a:r>
              <a:rPr lang="en-US" dirty="0" err="1"/>
              <a:t>setor</a:t>
            </a:r>
            <a:r>
              <a:rPr lang="en-US" dirty="0"/>
              <a:t> </a:t>
            </a:r>
            <a:r>
              <a:rPr lang="en-US" dirty="0" err="1"/>
              <a:t>pode</a:t>
            </a:r>
            <a:r>
              <a:rPr lang="en-US" dirty="0"/>
              <a:t> </a:t>
            </a:r>
            <a:r>
              <a:rPr lang="en-US" dirty="0" err="1"/>
              <a:t>apresentar</a:t>
            </a:r>
            <a:r>
              <a:rPr lang="en-US" dirty="0"/>
              <a:t> </a:t>
            </a:r>
            <a:r>
              <a:rPr lang="en-US" dirty="0" err="1"/>
              <a:t>monopólios</a:t>
            </a:r>
            <a:r>
              <a:rPr lang="en-US" dirty="0"/>
              <a:t> </a:t>
            </a:r>
            <a:r>
              <a:rPr lang="en-US" dirty="0" err="1"/>
              <a:t>naturais</a:t>
            </a:r>
            <a:r>
              <a:rPr lang="en-US" dirty="0"/>
              <a:t> </a:t>
            </a:r>
            <a:r>
              <a:rPr lang="en-US" dirty="0" err="1"/>
              <a:t>em</a:t>
            </a:r>
            <a:r>
              <a:rPr lang="en-US" dirty="0"/>
              <a:t> </a:t>
            </a:r>
            <a:r>
              <a:rPr lang="en-US" dirty="0" err="1"/>
              <a:t>segmentos</a:t>
            </a:r>
            <a:r>
              <a:rPr lang="en-US" dirty="0"/>
              <a:t> </a:t>
            </a:r>
            <a:r>
              <a:rPr lang="en-US" dirty="0" err="1"/>
              <a:t>especificos</a:t>
            </a:r>
            <a:r>
              <a:rPr lang="en-US" dirty="0"/>
              <a:t> da </a:t>
            </a:r>
            <a:r>
              <a:rPr lang="en-US" dirty="0" err="1"/>
              <a:t>mesma</a:t>
            </a:r>
            <a:r>
              <a:rPr lang="en-US" dirty="0"/>
              <a:t> </a:t>
            </a:r>
            <a:r>
              <a:rPr lang="en-US" dirty="0" err="1"/>
              <a:t>cadeia</a:t>
            </a:r>
            <a:r>
              <a:rPr lang="en-US" dirty="0"/>
              <a:t> </a:t>
            </a:r>
            <a:r>
              <a:rPr lang="en-US" dirty="0" err="1"/>
              <a:t>produtiva</a:t>
            </a:r>
            <a:r>
              <a:rPr lang="en-US" dirty="0"/>
              <a:t>.</a:t>
            </a:r>
          </a:p>
          <a:p>
            <a:pPr>
              <a:lnSpc>
                <a:spcPct val="200000"/>
              </a:lnSpc>
            </a:pPr>
            <a:r>
              <a:rPr lang="en-US" dirty="0" err="1"/>
              <a:t>Adequada</a:t>
            </a:r>
            <a:r>
              <a:rPr lang="en-US" dirty="0"/>
              <a:t> </a:t>
            </a:r>
            <a:r>
              <a:rPr lang="en-US" dirty="0" err="1"/>
              <a:t>definição</a:t>
            </a:r>
            <a:r>
              <a:rPr lang="en-US" dirty="0"/>
              <a:t> </a:t>
            </a:r>
            <a:r>
              <a:rPr lang="en-US" dirty="0" err="1"/>
              <a:t>destes</a:t>
            </a:r>
            <a:r>
              <a:rPr lang="en-US" dirty="0"/>
              <a:t> </a:t>
            </a:r>
            <a:r>
              <a:rPr lang="en-US" dirty="0" err="1"/>
              <a:t>segmentos</a:t>
            </a:r>
            <a:r>
              <a:rPr lang="en-US" dirty="0"/>
              <a:t> é crucial para </a:t>
            </a:r>
            <a:r>
              <a:rPr lang="en-US" dirty="0" err="1"/>
              <a:t>uma</a:t>
            </a:r>
            <a:r>
              <a:rPr lang="en-US" dirty="0"/>
              <a:t> </a:t>
            </a:r>
            <a:r>
              <a:rPr lang="en-US" dirty="0" err="1"/>
              <a:t>regulação</a:t>
            </a:r>
            <a:r>
              <a:rPr lang="en-US" dirty="0"/>
              <a:t> </a:t>
            </a:r>
            <a:r>
              <a:rPr lang="en-US" dirty="0" err="1"/>
              <a:t>eficiente</a:t>
            </a:r>
            <a:r>
              <a:rPr lang="en-US" dirty="0"/>
              <a:t>.</a:t>
            </a:r>
          </a:p>
          <a:p>
            <a:pPr>
              <a:lnSpc>
                <a:spcPct val="200000"/>
              </a:lnSpc>
            </a:pPr>
            <a:r>
              <a:rPr lang="en-US" dirty="0" err="1"/>
              <a:t>Tarefa</a:t>
            </a:r>
            <a:r>
              <a:rPr lang="en-US" dirty="0"/>
              <a:t> </a:t>
            </a:r>
            <a:r>
              <a:rPr lang="en-US" dirty="0" err="1"/>
              <a:t>difícil</a:t>
            </a:r>
            <a:r>
              <a:rPr lang="en-US" dirty="0"/>
              <a:t>: </a:t>
            </a:r>
            <a:r>
              <a:rPr lang="en-US" dirty="0" err="1"/>
              <a:t>tornar</a:t>
            </a:r>
            <a:r>
              <a:rPr lang="en-US" dirty="0"/>
              <a:t> a </a:t>
            </a:r>
            <a:r>
              <a:rPr lang="en-US" dirty="0" err="1"/>
              <a:t>regulação</a:t>
            </a:r>
            <a:r>
              <a:rPr lang="en-US" dirty="0"/>
              <a:t> </a:t>
            </a:r>
            <a:r>
              <a:rPr lang="en-US" dirty="0" err="1"/>
              <a:t>compatível</a:t>
            </a:r>
            <a:r>
              <a:rPr lang="en-US" dirty="0"/>
              <a:t> com as </a:t>
            </a:r>
            <a:r>
              <a:rPr lang="en-US" dirty="0" err="1"/>
              <a:t>estruturas</a:t>
            </a:r>
            <a:r>
              <a:rPr lang="en-US" dirty="0"/>
              <a:t> de </a:t>
            </a:r>
            <a:r>
              <a:rPr lang="en-US" dirty="0" err="1"/>
              <a:t>mercado</a:t>
            </a:r>
            <a:r>
              <a:rPr lang="en-US" dirty="0"/>
              <a:t>.</a:t>
            </a:r>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1E520286-30CA-46A4-9374-9469229C004E}" type="slidenum">
              <a:rPr lang="pt-BR" smtClean="0"/>
              <a:pPr/>
              <a:t>28</a:t>
            </a:fld>
            <a:endParaRPr lang="pt-BR"/>
          </a:p>
        </p:txBody>
      </p:sp>
    </p:spTree>
    <p:extLst>
      <p:ext uri="{BB962C8B-B14F-4D97-AF65-F5344CB8AC3E}">
        <p14:creationId xmlns:p14="http://schemas.microsoft.com/office/powerpoint/2010/main" val="16068370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BR" dirty="0"/>
              <a:t>Uma mesma cadeia produtiva pode ter várias estruturas de mercado: exemplo da  energia...</a:t>
            </a:r>
          </a:p>
        </p:txBody>
      </p:sp>
      <p:sp>
        <p:nvSpPr>
          <p:cNvPr id="2" name="Espaço Reservado para Número de Slide 1"/>
          <p:cNvSpPr>
            <a:spLocks noGrp="1"/>
          </p:cNvSpPr>
          <p:nvPr>
            <p:ph type="sldNum" sz="quarter" idx="12"/>
          </p:nvPr>
        </p:nvSpPr>
        <p:spPr/>
        <p:txBody>
          <a:bodyPr/>
          <a:lstStyle/>
          <a:p>
            <a:fld id="{C90F896E-AE8B-478A-A9B3-085A13DBA50F}" type="slidenum">
              <a:rPr lang="pt-BR" smtClean="0"/>
              <a:pPr/>
              <a:t>29</a:t>
            </a:fld>
            <a:endParaRPr lang="pt-BR"/>
          </a:p>
        </p:txBody>
      </p:sp>
      <p:sp>
        <p:nvSpPr>
          <p:cNvPr id="1927171" name="Line 3"/>
          <p:cNvSpPr>
            <a:spLocks noChangeShapeType="1"/>
          </p:cNvSpPr>
          <p:nvPr/>
        </p:nvSpPr>
        <p:spPr bwMode="auto">
          <a:xfrm>
            <a:off x="4924425" y="5486400"/>
            <a:ext cx="0" cy="338138"/>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72" name="Line 4"/>
          <p:cNvSpPr>
            <a:spLocks noChangeShapeType="1"/>
          </p:cNvSpPr>
          <p:nvPr/>
        </p:nvSpPr>
        <p:spPr bwMode="auto">
          <a:xfrm>
            <a:off x="7940676" y="2101850"/>
            <a:ext cx="432000" cy="0"/>
          </a:xfrm>
          <a:prstGeom prst="line">
            <a:avLst/>
          </a:prstGeom>
          <a:noFill/>
          <a:ln w="28575">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73" name="Line 5"/>
          <p:cNvSpPr>
            <a:spLocks noChangeShapeType="1"/>
          </p:cNvSpPr>
          <p:nvPr/>
        </p:nvSpPr>
        <p:spPr bwMode="auto">
          <a:xfrm>
            <a:off x="7940676" y="2305050"/>
            <a:ext cx="432000" cy="0"/>
          </a:xfrm>
          <a:prstGeom prst="line">
            <a:avLst/>
          </a:prstGeom>
          <a:noFill/>
          <a:ln w="28575">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74" name="Line 6"/>
          <p:cNvSpPr>
            <a:spLocks noChangeShapeType="1"/>
          </p:cNvSpPr>
          <p:nvPr/>
        </p:nvSpPr>
        <p:spPr bwMode="auto">
          <a:xfrm>
            <a:off x="7940676" y="2508250"/>
            <a:ext cx="432000" cy="0"/>
          </a:xfrm>
          <a:prstGeom prst="line">
            <a:avLst/>
          </a:prstGeom>
          <a:noFill/>
          <a:ln w="28575">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75" name="Rectangle 7"/>
          <p:cNvSpPr>
            <a:spLocks noChangeArrowheads="1"/>
          </p:cNvSpPr>
          <p:nvPr/>
        </p:nvSpPr>
        <p:spPr bwMode="auto">
          <a:xfrm>
            <a:off x="2135192" y="2033591"/>
            <a:ext cx="1785937" cy="542925"/>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400" dirty="0">
                <a:solidFill>
                  <a:schemeClr val="tx1">
                    <a:lumMod val="65000"/>
                    <a:lumOff val="35000"/>
                  </a:schemeClr>
                </a:solidFill>
                <a:latin typeface="Calibri Light" panose="020F0302020204030204" pitchFamily="34" charset="0"/>
                <a:cs typeface="Arial" pitchFamily="34" charset="0"/>
              </a:rPr>
              <a:t> </a:t>
            </a:r>
            <a:r>
              <a:rPr lang="en-US" sz="2400" dirty="0" err="1">
                <a:solidFill>
                  <a:schemeClr val="tx1">
                    <a:lumMod val="65000"/>
                    <a:lumOff val="35000"/>
                  </a:schemeClr>
                </a:solidFill>
                <a:latin typeface="Calibri Light" panose="020F0302020204030204" pitchFamily="34" charset="0"/>
                <a:cs typeface="Arial" pitchFamily="34" charset="0"/>
              </a:rPr>
              <a:t>Geração</a:t>
            </a:r>
            <a:r>
              <a:rPr lang="en-US" sz="2400" dirty="0">
                <a:solidFill>
                  <a:schemeClr val="tx1">
                    <a:lumMod val="65000"/>
                    <a:lumOff val="35000"/>
                  </a:schemeClr>
                </a:solidFill>
                <a:latin typeface="Calibri Light" panose="020F0302020204030204" pitchFamily="34" charset="0"/>
                <a:cs typeface="Arial" pitchFamily="34" charset="0"/>
              </a:rPr>
              <a:t> </a:t>
            </a:r>
          </a:p>
        </p:txBody>
      </p:sp>
      <p:sp>
        <p:nvSpPr>
          <p:cNvPr id="1927176" name="Rectangle 8"/>
          <p:cNvSpPr>
            <a:spLocks noChangeArrowheads="1"/>
          </p:cNvSpPr>
          <p:nvPr/>
        </p:nvSpPr>
        <p:spPr bwMode="auto">
          <a:xfrm>
            <a:off x="8351837" y="1900241"/>
            <a:ext cx="2000251" cy="879475"/>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endParaRPr lang="pt-BR" sz="2600">
              <a:solidFill>
                <a:schemeClr val="tx1">
                  <a:lumMod val="65000"/>
                  <a:lumOff val="35000"/>
                </a:schemeClr>
              </a:solidFill>
              <a:latin typeface="Calibri Light" panose="020F0302020204030204" pitchFamily="34" charset="0"/>
            </a:endParaRPr>
          </a:p>
        </p:txBody>
      </p:sp>
      <p:sp>
        <p:nvSpPr>
          <p:cNvPr id="1927177" name="Rectangle 9"/>
          <p:cNvSpPr>
            <a:spLocks noChangeArrowheads="1"/>
          </p:cNvSpPr>
          <p:nvPr/>
        </p:nvSpPr>
        <p:spPr bwMode="auto">
          <a:xfrm>
            <a:off x="4210051" y="2033591"/>
            <a:ext cx="1639888" cy="542925"/>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400" dirty="0" err="1">
                <a:solidFill>
                  <a:schemeClr val="tx1">
                    <a:lumMod val="65000"/>
                    <a:lumOff val="35000"/>
                  </a:schemeClr>
                </a:solidFill>
                <a:latin typeface="Calibri Light" panose="020F0302020204030204" pitchFamily="34" charset="0"/>
                <a:cs typeface="Arial" pitchFamily="34" charset="0"/>
              </a:rPr>
              <a:t>Geração</a:t>
            </a:r>
            <a:endParaRPr lang="en-US" sz="2400" dirty="0">
              <a:solidFill>
                <a:schemeClr val="tx1">
                  <a:lumMod val="65000"/>
                  <a:lumOff val="35000"/>
                </a:schemeClr>
              </a:solidFill>
              <a:latin typeface="Calibri Light" panose="020F0302020204030204" pitchFamily="34" charset="0"/>
              <a:cs typeface="Arial" pitchFamily="34" charset="0"/>
            </a:endParaRPr>
          </a:p>
        </p:txBody>
      </p:sp>
      <p:sp>
        <p:nvSpPr>
          <p:cNvPr id="1927178" name="Rectangle 10"/>
          <p:cNvSpPr>
            <a:spLocks noChangeArrowheads="1"/>
          </p:cNvSpPr>
          <p:nvPr/>
        </p:nvSpPr>
        <p:spPr bwMode="auto">
          <a:xfrm>
            <a:off x="6208715" y="2033591"/>
            <a:ext cx="1714500" cy="542925"/>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400" dirty="0" err="1">
                <a:solidFill>
                  <a:schemeClr val="tx1">
                    <a:lumMod val="65000"/>
                    <a:lumOff val="35000"/>
                  </a:schemeClr>
                </a:solidFill>
                <a:latin typeface="Calibri Light" panose="020F0302020204030204" pitchFamily="34" charset="0"/>
                <a:cs typeface="Arial" pitchFamily="34" charset="0"/>
              </a:rPr>
              <a:t>Geração</a:t>
            </a:r>
            <a:endParaRPr lang="en-US" sz="2400" dirty="0">
              <a:solidFill>
                <a:schemeClr val="tx1">
                  <a:lumMod val="65000"/>
                  <a:lumOff val="35000"/>
                </a:schemeClr>
              </a:solidFill>
              <a:latin typeface="Calibri Light" panose="020F0302020204030204" pitchFamily="34" charset="0"/>
              <a:cs typeface="Arial" pitchFamily="34" charset="0"/>
            </a:endParaRPr>
          </a:p>
        </p:txBody>
      </p:sp>
      <p:sp>
        <p:nvSpPr>
          <p:cNvPr id="1927179" name="Rectangle 11"/>
          <p:cNvSpPr>
            <a:spLocks noChangeArrowheads="1"/>
          </p:cNvSpPr>
          <p:nvPr/>
        </p:nvSpPr>
        <p:spPr bwMode="auto">
          <a:xfrm>
            <a:off x="2279652" y="3119438"/>
            <a:ext cx="5572125" cy="608012"/>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600" dirty="0" err="1">
                <a:solidFill>
                  <a:schemeClr val="tx1">
                    <a:lumMod val="65000"/>
                    <a:lumOff val="35000"/>
                  </a:schemeClr>
                </a:solidFill>
                <a:latin typeface="Calibri Light" panose="020F0302020204030204" pitchFamily="34" charset="0"/>
                <a:cs typeface="Arial" pitchFamily="34" charset="0"/>
              </a:rPr>
              <a:t>Transmissão</a:t>
            </a:r>
            <a:endParaRPr lang="en-US" sz="2600" dirty="0">
              <a:solidFill>
                <a:schemeClr val="tx1">
                  <a:lumMod val="65000"/>
                  <a:lumOff val="35000"/>
                </a:schemeClr>
              </a:solidFill>
              <a:latin typeface="Calibri Light" panose="020F0302020204030204" pitchFamily="34" charset="0"/>
              <a:cs typeface="Arial" pitchFamily="34" charset="0"/>
            </a:endParaRPr>
          </a:p>
        </p:txBody>
      </p:sp>
      <p:sp>
        <p:nvSpPr>
          <p:cNvPr id="1927180" name="Rectangle 12"/>
          <p:cNvSpPr>
            <a:spLocks noChangeArrowheads="1"/>
          </p:cNvSpPr>
          <p:nvPr/>
        </p:nvSpPr>
        <p:spPr bwMode="auto">
          <a:xfrm>
            <a:off x="2279652" y="3997325"/>
            <a:ext cx="5572125" cy="60960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600" dirty="0" err="1">
                <a:solidFill>
                  <a:schemeClr val="tx1">
                    <a:lumMod val="65000"/>
                    <a:lumOff val="35000"/>
                  </a:schemeClr>
                </a:solidFill>
                <a:latin typeface="Calibri Light" panose="020F0302020204030204" pitchFamily="34" charset="0"/>
                <a:cs typeface="Arial" pitchFamily="34" charset="0"/>
              </a:rPr>
              <a:t>Distribuição</a:t>
            </a:r>
            <a:endParaRPr lang="en-US" sz="2600" dirty="0">
              <a:solidFill>
                <a:schemeClr val="tx1">
                  <a:lumMod val="65000"/>
                  <a:lumOff val="35000"/>
                </a:schemeClr>
              </a:solidFill>
              <a:latin typeface="Calibri Light" panose="020F0302020204030204" pitchFamily="34" charset="0"/>
              <a:cs typeface="Arial" pitchFamily="34" charset="0"/>
            </a:endParaRPr>
          </a:p>
        </p:txBody>
      </p:sp>
      <p:sp>
        <p:nvSpPr>
          <p:cNvPr id="1927181" name="Rectangle 13"/>
          <p:cNvSpPr>
            <a:spLocks noChangeArrowheads="1"/>
          </p:cNvSpPr>
          <p:nvPr/>
        </p:nvSpPr>
        <p:spPr bwMode="auto">
          <a:xfrm>
            <a:off x="8424864" y="3119443"/>
            <a:ext cx="1711325" cy="1487487"/>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600" dirty="0" err="1">
                <a:solidFill>
                  <a:schemeClr val="tx1">
                    <a:lumMod val="65000"/>
                    <a:lumOff val="35000"/>
                  </a:schemeClr>
                </a:solidFill>
                <a:latin typeface="Calibri Light" panose="020F0302020204030204" pitchFamily="34" charset="0"/>
                <a:cs typeface="Arial" pitchFamily="34" charset="0"/>
              </a:rPr>
              <a:t>Monopólio</a:t>
            </a:r>
            <a:endParaRPr lang="en-US" sz="2600" dirty="0">
              <a:solidFill>
                <a:schemeClr val="tx1">
                  <a:lumMod val="65000"/>
                  <a:lumOff val="35000"/>
                </a:schemeClr>
              </a:solidFill>
              <a:latin typeface="Calibri Light" panose="020F0302020204030204" pitchFamily="34" charset="0"/>
              <a:cs typeface="Arial" pitchFamily="34" charset="0"/>
            </a:endParaRPr>
          </a:p>
          <a:p>
            <a:pPr algn="ctr" eaLnBrk="0" hangingPunct="0">
              <a:defRPr/>
            </a:pPr>
            <a:r>
              <a:rPr lang="en-US" sz="2600" dirty="0">
                <a:solidFill>
                  <a:schemeClr val="tx1">
                    <a:lumMod val="65000"/>
                    <a:lumOff val="35000"/>
                  </a:schemeClr>
                </a:solidFill>
                <a:latin typeface="Calibri Light" panose="020F0302020204030204" pitchFamily="34" charset="0"/>
                <a:cs typeface="Arial" pitchFamily="34" charset="0"/>
              </a:rPr>
              <a:t>Natural</a:t>
            </a:r>
          </a:p>
          <a:p>
            <a:pPr algn="ctr" eaLnBrk="0" hangingPunct="0">
              <a:defRPr/>
            </a:pPr>
            <a:r>
              <a:rPr lang="en-US" sz="2600" dirty="0" err="1">
                <a:solidFill>
                  <a:schemeClr val="tx1">
                    <a:lumMod val="65000"/>
                    <a:lumOff val="35000"/>
                  </a:schemeClr>
                </a:solidFill>
                <a:latin typeface="Calibri Light" panose="020F0302020204030204" pitchFamily="34" charset="0"/>
                <a:cs typeface="Arial" pitchFamily="34" charset="0"/>
              </a:rPr>
              <a:t>Temporário</a:t>
            </a:r>
            <a:endParaRPr lang="en-US" sz="2600" dirty="0">
              <a:solidFill>
                <a:schemeClr val="tx1">
                  <a:lumMod val="65000"/>
                  <a:lumOff val="35000"/>
                </a:schemeClr>
              </a:solidFill>
              <a:latin typeface="Calibri Light" panose="020F0302020204030204" pitchFamily="34" charset="0"/>
              <a:cs typeface="Arial" pitchFamily="34" charset="0"/>
            </a:endParaRPr>
          </a:p>
        </p:txBody>
      </p:sp>
      <p:sp>
        <p:nvSpPr>
          <p:cNvPr id="1927182" name="Rectangle 14"/>
          <p:cNvSpPr>
            <a:spLocks noChangeArrowheads="1"/>
          </p:cNvSpPr>
          <p:nvPr/>
        </p:nvSpPr>
        <p:spPr bwMode="auto">
          <a:xfrm>
            <a:off x="2279652" y="4878388"/>
            <a:ext cx="5572125" cy="608012"/>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600" dirty="0" err="1">
                <a:solidFill>
                  <a:schemeClr val="tx1">
                    <a:lumMod val="65000"/>
                    <a:lumOff val="35000"/>
                  </a:schemeClr>
                </a:solidFill>
                <a:latin typeface="Calibri Light" panose="020F0302020204030204" pitchFamily="34" charset="0"/>
                <a:cs typeface="Arial" pitchFamily="34" charset="0"/>
              </a:rPr>
              <a:t>Comercialização</a:t>
            </a:r>
            <a:endParaRPr lang="en-US" sz="2600" dirty="0">
              <a:solidFill>
                <a:schemeClr val="tx1">
                  <a:lumMod val="65000"/>
                  <a:lumOff val="35000"/>
                </a:schemeClr>
              </a:solidFill>
              <a:latin typeface="Calibri Light" panose="020F0302020204030204" pitchFamily="34" charset="0"/>
              <a:cs typeface="Arial" pitchFamily="34" charset="0"/>
            </a:endParaRPr>
          </a:p>
        </p:txBody>
      </p:sp>
      <p:sp>
        <p:nvSpPr>
          <p:cNvPr id="1927183" name="Rectangle 15"/>
          <p:cNvSpPr>
            <a:spLocks noChangeArrowheads="1"/>
          </p:cNvSpPr>
          <p:nvPr/>
        </p:nvSpPr>
        <p:spPr bwMode="auto">
          <a:xfrm>
            <a:off x="2279652" y="5757863"/>
            <a:ext cx="5572125" cy="608012"/>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600" dirty="0" err="1">
                <a:solidFill>
                  <a:schemeClr val="tx1">
                    <a:lumMod val="65000"/>
                    <a:lumOff val="35000"/>
                  </a:schemeClr>
                </a:solidFill>
                <a:latin typeface="Calibri Light" panose="020F0302020204030204" pitchFamily="34" charset="0"/>
                <a:cs typeface="Arial" pitchFamily="34" charset="0"/>
              </a:rPr>
              <a:t>Consumidor</a:t>
            </a:r>
            <a:endParaRPr lang="en-US" sz="2600" dirty="0">
              <a:solidFill>
                <a:schemeClr val="tx1">
                  <a:lumMod val="65000"/>
                  <a:lumOff val="35000"/>
                </a:schemeClr>
              </a:solidFill>
              <a:latin typeface="Calibri Light" panose="020F0302020204030204" pitchFamily="34" charset="0"/>
              <a:cs typeface="Arial" pitchFamily="34" charset="0"/>
            </a:endParaRPr>
          </a:p>
        </p:txBody>
      </p:sp>
      <p:sp>
        <p:nvSpPr>
          <p:cNvPr id="1927184" name="Line 16"/>
          <p:cNvSpPr>
            <a:spLocks noChangeShapeType="1"/>
          </p:cNvSpPr>
          <p:nvPr/>
        </p:nvSpPr>
        <p:spPr bwMode="auto">
          <a:xfrm>
            <a:off x="3922717" y="2305050"/>
            <a:ext cx="287337"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85" name="Line 17"/>
          <p:cNvSpPr>
            <a:spLocks noChangeShapeType="1"/>
          </p:cNvSpPr>
          <p:nvPr/>
        </p:nvSpPr>
        <p:spPr bwMode="auto">
          <a:xfrm>
            <a:off x="5849942" y="2305050"/>
            <a:ext cx="358775"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86" name="Line 18"/>
          <p:cNvSpPr>
            <a:spLocks noChangeShapeType="1"/>
          </p:cNvSpPr>
          <p:nvPr/>
        </p:nvSpPr>
        <p:spPr bwMode="auto">
          <a:xfrm>
            <a:off x="7851775" y="3455988"/>
            <a:ext cx="576000" cy="0"/>
          </a:xfrm>
          <a:prstGeom prst="line">
            <a:avLst/>
          </a:prstGeom>
          <a:noFill/>
          <a:ln w="28575">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87" name="Line 19"/>
          <p:cNvSpPr>
            <a:spLocks noChangeShapeType="1"/>
          </p:cNvSpPr>
          <p:nvPr/>
        </p:nvSpPr>
        <p:spPr bwMode="auto">
          <a:xfrm>
            <a:off x="7851775" y="4333875"/>
            <a:ext cx="576000" cy="0"/>
          </a:xfrm>
          <a:prstGeom prst="line">
            <a:avLst/>
          </a:prstGeom>
          <a:noFill/>
          <a:ln w="28575">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88" name="Line 20"/>
          <p:cNvSpPr>
            <a:spLocks noChangeShapeType="1"/>
          </p:cNvSpPr>
          <p:nvPr/>
        </p:nvSpPr>
        <p:spPr bwMode="auto">
          <a:xfrm>
            <a:off x="7851779" y="5214938"/>
            <a:ext cx="500063" cy="0"/>
          </a:xfrm>
          <a:prstGeom prst="line">
            <a:avLst/>
          </a:prstGeom>
          <a:noFill/>
          <a:ln w="28575">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89" name="Line 21"/>
          <p:cNvSpPr>
            <a:spLocks noChangeShapeType="1"/>
          </p:cNvSpPr>
          <p:nvPr/>
        </p:nvSpPr>
        <p:spPr bwMode="auto">
          <a:xfrm>
            <a:off x="4924425" y="2576518"/>
            <a:ext cx="0" cy="542925"/>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90" name="Line 22"/>
          <p:cNvSpPr>
            <a:spLocks noChangeShapeType="1"/>
          </p:cNvSpPr>
          <p:nvPr/>
        </p:nvSpPr>
        <p:spPr bwMode="auto">
          <a:xfrm>
            <a:off x="3067051" y="2576513"/>
            <a:ext cx="0" cy="271462"/>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91" name="Line 23"/>
          <p:cNvSpPr>
            <a:spLocks noChangeShapeType="1"/>
          </p:cNvSpPr>
          <p:nvPr/>
        </p:nvSpPr>
        <p:spPr bwMode="auto">
          <a:xfrm>
            <a:off x="6994525" y="2576513"/>
            <a:ext cx="0" cy="271462"/>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92" name="Line 24"/>
          <p:cNvSpPr>
            <a:spLocks noChangeShapeType="1"/>
          </p:cNvSpPr>
          <p:nvPr/>
        </p:nvSpPr>
        <p:spPr bwMode="auto">
          <a:xfrm>
            <a:off x="3067053" y="2847975"/>
            <a:ext cx="3927475"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93" name="Line 25"/>
          <p:cNvSpPr>
            <a:spLocks noChangeShapeType="1"/>
          </p:cNvSpPr>
          <p:nvPr/>
        </p:nvSpPr>
        <p:spPr bwMode="auto">
          <a:xfrm>
            <a:off x="4924425" y="3727453"/>
            <a:ext cx="0" cy="269875"/>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94" name="Line 26"/>
          <p:cNvSpPr>
            <a:spLocks noChangeShapeType="1"/>
          </p:cNvSpPr>
          <p:nvPr/>
        </p:nvSpPr>
        <p:spPr bwMode="auto">
          <a:xfrm>
            <a:off x="4924425" y="4606930"/>
            <a:ext cx="0" cy="271463"/>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65000"/>
                  <a:lumOff val="35000"/>
                </a:schemeClr>
              </a:solidFill>
              <a:latin typeface="Calibri Light" panose="020F0302020204030204" pitchFamily="34" charset="0"/>
            </a:endParaRPr>
          </a:p>
        </p:txBody>
      </p:sp>
      <p:sp>
        <p:nvSpPr>
          <p:cNvPr id="1927195" name="Rectangle 27"/>
          <p:cNvSpPr>
            <a:spLocks noChangeArrowheads="1"/>
          </p:cNvSpPr>
          <p:nvPr/>
        </p:nvSpPr>
        <p:spPr bwMode="auto">
          <a:xfrm>
            <a:off x="8328025" y="4838700"/>
            <a:ext cx="2076451" cy="1049338"/>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algn="ctr" eaLnBrk="0" hangingPunct="0">
              <a:defRPr/>
            </a:pPr>
            <a:r>
              <a:rPr lang="en-US" sz="2400" dirty="0" err="1">
                <a:solidFill>
                  <a:schemeClr val="tx1">
                    <a:lumMod val="65000"/>
                    <a:lumOff val="35000"/>
                  </a:schemeClr>
                </a:solidFill>
                <a:latin typeface="Calibri Light" panose="020F0302020204030204" pitchFamily="34" charset="0"/>
                <a:cs typeface="Arial" pitchFamily="34" charset="0"/>
              </a:rPr>
              <a:t>Potencial</a:t>
            </a:r>
            <a:endParaRPr lang="en-US" sz="2400" dirty="0">
              <a:solidFill>
                <a:schemeClr val="tx1">
                  <a:lumMod val="65000"/>
                  <a:lumOff val="35000"/>
                </a:schemeClr>
              </a:solidFill>
              <a:latin typeface="Calibri Light" panose="020F0302020204030204" pitchFamily="34" charset="0"/>
              <a:cs typeface="Arial" pitchFamily="34" charset="0"/>
            </a:endParaRPr>
          </a:p>
          <a:p>
            <a:pPr algn="ctr" eaLnBrk="0" hangingPunct="0">
              <a:defRPr/>
            </a:pPr>
            <a:r>
              <a:rPr lang="en-US" sz="2400" dirty="0">
                <a:solidFill>
                  <a:schemeClr val="tx1">
                    <a:lumMod val="65000"/>
                    <a:lumOff val="35000"/>
                  </a:schemeClr>
                </a:solidFill>
                <a:latin typeface="Calibri Light" panose="020F0302020204030204" pitchFamily="34" charset="0"/>
                <a:cs typeface="Arial" pitchFamily="34" charset="0"/>
              </a:rPr>
              <a:t> </a:t>
            </a:r>
            <a:r>
              <a:rPr lang="en-US" sz="2400" dirty="0" err="1">
                <a:solidFill>
                  <a:schemeClr val="tx1">
                    <a:lumMod val="65000"/>
                    <a:lumOff val="35000"/>
                  </a:schemeClr>
                </a:solidFill>
                <a:latin typeface="Calibri Light" panose="020F0302020204030204" pitchFamily="34" charset="0"/>
                <a:cs typeface="Arial" pitchFamily="34" charset="0"/>
              </a:rPr>
              <a:t>competitivo</a:t>
            </a:r>
            <a:endParaRPr lang="en-US" sz="2400" dirty="0">
              <a:solidFill>
                <a:schemeClr val="tx1">
                  <a:lumMod val="65000"/>
                  <a:lumOff val="35000"/>
                </a:schemeClr>
              </a:solidFill>
              <a:latin typeface="Calibri Light" panose="020F0302020204030204" pitchFamily="34" charset="0"/>
              <a:cs typeface="Arial" pitchFamily="34" charset="0"/>
            </a:endParaRPr>
          </a:p>
        </p:txBody>
      </p:sp>
      <p:sp>
        <p:nvSpPr>
          <p:cNvPr id="1927196" name="Rectangle 28"/>
          <p:cNvSpPr>
            <a:spLocks noChangeArrowheads="1"/>
          </p:cNvSpPr>
          <p:nvPr/>
        </p:nvSpPr>
        <p:spPr bwMode="auto">
          <a:xfrm>
            <a:off x="8438033" y="1884364"/>
            <a:ext cx="1854851" cy="89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ctr" eaLnBrk="0" hangingPunct="0">
              <a:defRPr/>
            </a:pPr>
            <a:r>
              <a:rPr lang="en-US" sz="2600" dirty="0" err="1">
                <a:solidFill>
                  <a:schemeClr val="tx1">
                    <a:lumMod val="65000"/>
                    <a:lumOff val="35000"/>
                  </a:schemeClr>
                </a:solidFill>
                <a:latin typeface="Calibri Light" panose="020F0302020204030204" pitchFamily="34" charset="0"/>
                <a:cs typeface="Arial" pitchFamily="34" charset="0"/>
              </a:rPr>
              <a:t>Potencial</a:t>
            </a:r>
            <a:endParaRPr lang="en-US" sz="2600" dirty="0">
              <a:solidFill>
                <a:schemeClr val="tx1">
                  <a:lumMod val="65000"/>
                  <a:lumOff val="35000"/>
                </a:schemeClr>
              </a:solidFill>
              <a:latin typeface="Calibri Light" panose="020F0302020204030204" pitchFamily="34" charset="0"/>
              <a:cs typeface="Arial" pitchFamily="34" charset="0"/>
            </a:endParaRPr>
          </a:p>
          <a:p>
            <a:pPr algn="ctr" eaLnBrk="0" hangingPunct="0">
              <a:defRPr/>
            </a:pPr>
            <a:r>
              <a:rPr lang="en-US" sz="2600" dirty="0">
                <a:solidFill>
                  <a:schemeClr val="tx1">
                    <a:lumMod val="65000"/>
                    <a:lumOff val="35000"/>
                  </a:schemeClr>
                </a:solidFill>
                <a:latin typeface="Calibri Light" panose="020F0302020204030204" pitchFamily="34" charset="0"/>
                <a:cs typeface="Arial" pitchFamily="34" charset="0"/>
              </a:rPr>
              <a:t> </a:t>
            </a:r>
            <a:r>
              <a:rPr lang="en-US" sz="2600" dirty="0" err="1">
                <a:solidFill>
                  <a:schemeClr val="tx1">
                    <a:lumMod val="65000"/>
                    <a:lumOff val="35000"/>
                  </a:schemeClr>
                </a:solidFill>
                <a:latin typeface="Calibri Light" panose="020F0302020204030204" pitchFamily="34" charset="0"/>
                <a:cs typeface="Arial" pitchFamily="34" charset="0"/>
              </a:rPr>
              <a:t>competitivo</a:t>
            </a:r>
            <a:endParaRPr lang="en-US" sz="2600" dirty="0">
              <a:solidFill>
                <a:schemeClr val="tx1">
                  <a:lumMod val="65000"/>
                  <a:lumOff val="35000"/>
                </a:schemeClr>
              </a:solidFill>
              <a:latin typeface="Calibri Light" panose="020F0302020204030204" pitchFamily="34" charset="0"/>
              <a:cs typeface="Arial" pitchFamily="34" charset="0"/>
            </a:endParaRPr>
          </a:p>
        </p:txBody>
      </p:sp>
    </p:spTree>
    <p:extLst>
      <p:ext uri="{BB962C8B-B14F-4D97-AF65-F5344CB8AC3E}">
        <p14:creationId xmlns:p14="http://schemas.microsoft.com/office/powerpoint/2010/main" val="28960350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1927188"/>
                                        </p:tgtEl>
                                        <p:attrNameLst>
                                          <p:attrName>style.visibility</p:attrName>
                                        </p:attrNameLst>
                                      </p:cBhvr>
                                      <p:to>
                                        <p:strVal val="visible"/>
                                      </p:to>
                                    </p:set>
                                    <p:anim calcmode="lin" valueType="num">
                                      <p:cBhvr>
                                        <p:cTn id="7" dur="500" fill="hold"/>
                                        <p:tgtEl>
                                          <p:spTgt spid="1927188"/>
                                        </p:tgtEl>
                                        <p:attrNameLst>
                                          <p:attrName>ppt_x</p:attrName>
                                        </p:attrNameLst>
                                      </p:cBhvr>
                                      <p:tavLst>
                                        <p:tav tm="0">
                                          <p:val>
                                            <p:strVal val="#ppt_x-#ppt_w/2"/>
                                          </p:val>
                                        </p:tav>
                                        <p:tav tm="100000">
                                          <p:val>
                                            <p:strVal val="#ppt_x"/>
                                          </p:val>
                                        </p:tav>
                                      </p:tavLst>
                                    </p:anim>
                                    <p:anim calcmode="lin" valueType="num">
                                      <p:cBhvr>
                                        <p:cTn id="8" dur="500" fill="hold"/>
                                        <p:tgtEl>
                                          <p:spTgt spid="1927188"/>
                                        </p:tgtEl>
                                        <p:attrNameLst>
                                          <p:attrName>ppt_y</p:attrName>
                                        </p:attrNameLst>
                                      </p:cBhvr>
                                      <p:tavLst>
                                        <p:tav tm="0">
                                          <p:val>
                                            <p:strVal val="#ppt_y"/>
                                          </p:val>
                                        </p:tav>
                                        <p:tav tm="100000">
                                          <p:val>
                                            <p:strVal val="#ppt_y"/>
                                          </p:val>
                                        </p:tav>
                                      </p:tavLst>
                                    </p:anim>
                                    <p:anim calcmode="lin" valueType="num">
                                      <p:cBhvr>
                                        <p:cTn id="9" dur="500" fill="hold"/>
                                        <p:tgtEl>
                                          <p:spTgt spid="1927188"/>
                                        </p:tgtEl>
                                        <p:attrNameLst>
                                          <p:attrName>ppt_w</p:attrName>
                                        </p:attrNameLst>
                                      </p:cBhvr>
                                      <p:tavLst>
                                        <p:tav tm="0">
                                          <p:val>
                                            <p:fltVal val="0"/>
                                          </p:val>
                                        </p:tav>
                                        <p:tav tm="100000">
                                          <p:val>
                                            <p:strVal val="#ppt_w"/>
                                          </p:val>
                                        </p:tav>
                                      </p:tavLst>
                                    </p:anim>
                                    <p:anim calcmode="lin" valueType="num">
                                      <p:cBhvr>
                                        <p:cTn id="10" dur="500" fill="hold"/>
                                        <p:tgtEl>
                                          <p:spTgt spid="1927188"/>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1927187"/>
                                        </p:tgtEl>
                                        <p:attrNameLst>
                                          <p:attrName>style.visibility</p:attrName>
                                        </p:attrNameLst>
                                      </p:cBhvr>
                                      <p:to>
                                        <p:strVal val="visible"/>
                                      </p:to>
                                    </p:set>
                                    <p:anim calcmode="lin" valueType="num">
                                      <p:cBhvr>
                                        <p:cTn id="13" dur="500" fill="hold"/>
                                        <p:tgtEl>
                                          <p:spTgt spid="1927187"/>
                                        </p:tgtEl>
                                        <p:attrNameLst>
                                          <p:attrName>ppt_x</p:attrName>
                                        </p:attrNameLst>
                                      </p:cBhvr>
                                      <p:tavLst>
                                        <p:tav tm="0">
                                          <p:val>
                                            <p:strVal val="#ppt_x-#ppt_w/2"/>
                                          </p:val>
                                        </p:tav>
                                        <p:tav tm="100000">
                                          <p:val>
                                            <p:strVal val="#ppt_x"/>
                                          </p:val>
                                        </p:tav>
                                      </p:tavLst>
                                    </p:anim>
                                    <p:anim calcmode="lin" valueType="num">
                                      <p:cBhvr>
                                        <p:cTn id="14" dur="500" fill="hold"/>
                                        <p:tgtEl>
                                          <p:spTgt spid="1927187"/>
                                        </p:tgtEl>
                                        <p:attrNameLst>
                                          <p:attrName>ppt_y</p:attrName>
                                        </p:attrNameLst>
                                      </p:cBhvr>
                                      <p:tavLst>
                                        <p:tav tm="0">
                                          <p:val>
                                            <p:strVal val="#ppt_y"/>
                                          </p:val>
                                        </p:tav>
                                        <p:tav tm="100000">
                                          <p:val>
                                            <p:strVal val="#ppt_y"/>
                                          </p:val>
                                        </p:tav>
                                      </p:tavLst>
                                    </p:anim>
                                    <p:anim calcmode="lin" valueType="num">
                                      <p:cBhvr>
                                        <p:cTn id="15" dur="500" fill="hold"/>
                                        <p:tgtEl>
                                          <p:spTgt spid="1927187"/>
                                        </p:tgtEl>
                                        <p:attrNameLst>
                                          <p:attrName>ppt_w</p:attrName>
                                        </p:attrNameLst>
                                      </p:cBhvr>
                                      <p:tavLst>
                                        <p:tav tm="0">
                                          <p:val>
                                            <p:fltVal val="0"/>
                                          </p:val>
                                        </p:tav>
                                        <p:tav tm="100000">
                                          <p:val>
                                            <p:strVal val="#ppt_w"/>
                                          </p:val>
                                        </p:tav>
                                      </p:tavLst>
                                    </p:anim>
                                    <p:anim calcmode="lin" valueType="num">
                                      <p:cBhvr>
                                        <p:cTn id="16" dur="500" fill="hold"/>
                                        <p:tgtEl>
                                          <p:spTgt spid="1927187"/>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1927186"/>
                                        </p:tgtEl>
                                        <p:attrNameLst>
                                          <p:attrName>style.visibility</p:attrName>
                                        </p:attrNameLst>
                                      </p:cBhvr>
                                      <p:to>
                                        <p:strVal val="visible"/>
                                      </p:to>
                                    </p:set>
                                    <p:anim calcmode="lin" valueType="num">
                                      <p:cBhvr>
                                        <p:cTn id="19" dur="500" fill="hold"/>
                                        <p:tgtEl>
                                          <p:spTgt spid="1927186"/>
                                        </p:tgtEl>
                                        <p:attrNameLst>
                                          <p:attrName>ppt_x</p:attrName>
                                        </p:attrNameLst>
                                      </p:cBhvr>
                                      <p:tavLst>
                                        <p:tav tm="0">
                                          <p:val>
                                            <p:strVal val="#ppt_x-#ppt_w/2"/>
                                          </p:val>
                                        </p:tav>
                                        <p:tav tm="100000">
                                          <p:val>
                                            <p:strVal val="#ppt_x"/>
                                          </p:val>
                                        </p:tav>
                                      </p:tavLst>
                                    </p:anim>
                                    <p:anim calcmode="lin" valueType="num">
                                      <p:cBhvr>
                                        <p:cTn id="20" dur="500" fill="hold"/>
                                        <p:tgtEl>
                                          <p:spTgt spid="1927186"/>
                                        </p:tgtEl>
                                        <p:attrNameLst>
                                          <p:attrName>ppt_y</p:attrName>
                                        </p:attrNameLst>
                                      </p:cBhvr>
                                      <p:tavLst>
                                        <p:tav tm="0">
                                          <p:val>
                                            <p:strVal val="#ppt_y"/>
                                          </p:val>
                                        </p:tav>
                                        <p:tav tm="100000">
                                          <p:val>
                                            <p:strVal val="#ppt_y"/>
                                          </p:val>
                                        </p:tav>
                                      </p:tavLst>
                                    </p:anim>
                                    <p:anim calcmode="lin" valueType="num">
                                      <p:cBhvr>
                                        <p:cTn id="21" dur="500" fill="hold"/>
                                        <p:tgtEl>
                                          <p:spTgt spid="1927186"/>
                                        </p:tgtEl>
                                        <p:attrNameLst>
                                          <p:attrName>ppt_w</p:attrName>
                                        </p:attrNameLst>
                                      </p:cBhvr>
                                      <p:tavLst>
                                        <p:tav tm="0">
                                          <p:val>
                                            <p:fltVal val="0"/>
                                          </p:val>
                                        </p:tav>
                                        <p:tav tm="100000">
                                          <p:val>
                                            <p:strVal val="#ppt_w"/>
                                          </p:val>
                                        </p:tav>
                                      </p:tavLst>
                                    </p:anim>
                                    <p:anim calcmode="lin" valueType="num">
                                      <p:cBhvr>
                                        <p:cTn id="22" dur="500" fill="hold"/>
                                        <p:tgtEl>
                                          <p:spTgt spid="1927186"/>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1927174"/>
                                        </p:tgtEl>
                                        <p:attrNameLst>
                                          <p:attrName>style.visibility</p:attrName>
                                        </p:attrNameLst>
                                      </p:cBhvr>
                                      <p:to>
                                        <p:strVal val="visible"/>
                                      </p:to>
                                    </p:set>
                                    <p:anim calcmode="lin" valueType="num">
                                      <p:cBhvr>
                                        <p:cTn id="25" dur="500" fill="hold"/>
                                        <p:tgtEl>
                                          <p:spTgt spid="1927174"/>
                                        </p:tgtEl>
                                        <p:attrNameLst>
                                          <p:attrName>ppt_x</p:attrName>
                                        </p:attrNameLst>
                                      </p:cBhvr>
                                      <p:tavLst>
                                        <p:tav tm="0">
                                          <p:val>
                                            <p:strVal val="#ppt_x-#ppt_w/2"/>
                                          </p:val>
                                        </p:tav>
                                        <p:tav tm="100000">
                                          <p:val>
                                            <p:strVal val="#ppt_x"/>
                                          </p:val>
                                        </p:tav>
                                      </p:tavLst>
                                    </p:anim>
                                    <p:anim calcmode="lin" valueType="num">
                                      <p:cBhvr>
                                        <p:cTn id="26" dur="500" fill="hold"/>
                                        <p:tgtEl>
                                          <p:spTgt spid="1927174"/>
                                        </p:tgtEl>
                                        <p:attrNameLst>
                                          <p:attrName>ppt_y</p:attrName>
                                        </p:attrNameLst>
                                      </p:cBhvr>
                                      <p:tavLst>
                                        <p:tav tm="0">
                                          <p:val>
                                            <p:strVal val="#ppt_y"/>
                                          </p:val>
                                        </p:tav>
                                        <p:tav tm="100000">
                                          <p:val>
                                            <p:strVal val="#ppt_y"/>
                                          </p:val>
                                        </p:tav>
                                      </p:tavLst>
                                    </p:anim>
                                    <p:anim calcmode="lin" valueType="num">
                                      <p:cBhvr>
                                        <p:cTn id="27" dur="500" fill="hold"/>
                                        <p:tgtEl>
                                          <p:spTgt spid="1927174"/>
                                        </p:tgtEl>
                                        <p:attrNameLst>
                                          <p:attrName>ppt_w</p:attrName>
                                        </p:attrNameLst>
                                      </p:cBhvr>
                                      <p:tavLst>
                                        <p:tav tm="0">
                                          <p:val>
                                            <p:fltVal val="0"/>
                                          </p:val>
                                        </p:tav>
                                        <p:tav tm="100000">
                                          <p:val>
                                            <p:strVal val="#ppt_w"/>
                                          </p:val>
                                        </p:tav>
                                      </p:tavLst>
                                    </p:anim>
                                    <p:anim calcmode="lin" valueType="num">
                                      <p:cBhvr>
                                        <p:cTn id="28" dur="500" fill="hold"/>
                                        <p:tgtEl>
                                          <p:spTgt spid="1927174"/>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1927173"/>
                                        </p:tgtEl>
                                        <p:attrNameLst>
                                          <p:attrName>style.visibility</p:attrName>
                                        </p:attrNameLst>
                                      </p:cBhvr>
                                      <p:to>
                                        <p:strVal val="visible"/>
                                      </p:to>
                                    </p:set>
                                    <p:anim calcmode="lin" valueType="num">
                                      <p:cBhvr>
                                        <p:cTn id="31" dur="500" fill="hold"/>
                                        <p:tgtEl>
                                          <p:spTgt spid="1927173"/>
                                        </p:tgtEl>
                                        <p:attrNameLst>
                                          <p:attrName>ppt_x</p:attrName>
                                        </p:attrNameLst>
                                      </p:cBhvr>
                                      <p:tavLst>
                                        <p:tav tm="0">
                                          <p:val>
                                            <p:strVal val="#ppt_x-#ppt_w/2"/>
                                          </p:val>
                                        </p:tav>
                                        <p:tav tm="100000">
                                          <p:val>
                                            <p:strVal val="#ppt_x"/>
                                          </p:val>
                                        </p:tav>
                                      </p:tavLst>
                                    </p:anim>
                                    <p:anim calcmode="lin" valueType="num">
                                      <p:cBhvr>
                                        <p:cTn id="32" dur="500" fill="hold"/>
                                        <p:tgtEl>
                                          <p:spTgt spid="1927173"/>
                                        </p:tgtEl>
                                        <p:attrNameLst>
                                          <p:attrName>ppt_y</p:attrName>
                                        </p:attrNameLst>
                                      </p:cBhvr>
                                      <p:tavLst>
                                        <p:tav tm="0">
                                          <p:val>
                                            <p:strVal val="#ppt_y"/>
                                          </p:val>
                                        </p:tav>
                                        <p:tav tm="100000">
                                          <p:val>
                                            <p:strVal val="#ppt_y"/>
                                          </p:val>
                                        </p:tav>
                                      </p:tavLst>
                                    </p:anim>
                                    <p:anim calcmode="lin" valueType="num">
                                      <p:cBhvr>
                                        <p:cTn id="33" dur="500" fill="hold"/>
                                        <p:tgtEl>
                                          <p:spTgt spid="1927173"/>
                                        </p:tgtEl>
                                        <p:attrNameLst>
                                          <p:attrName>ppt_w</p:attrName>
                                        </p:attrNameLst>
                                      </p:cBhvr>
                                      <p:tavLst>
                                        <p:tav tm="0">
                                          <p:val>
                                            <p:fltVal val="0"/>
                                          </p:val>
                                        </p:tav>
                                        <p:tav tm="100000">
                                          <p:val>
                                            <p:strVal val="#ppt_w"/>
                                          </p:val>
                                        </p:tav>
                                      </p:tavLst>
                                    </p:anim>
                                    <p:anim calcmode="lin" valueType="num">
                                      <p:cBhvr>
                                        <p:cTn id="34" dur="500" fill="hold"/>
                                        <p:tgtEl>
                                          <p:spTgt spid="1927173"/>
                                        </p:tgtEl>
                                        <p:attrNameLst>
                                          <p:attrName>ppt_h</p:attrName>
                                        </p:attrNameLst>
                                      </p:cBhvr>
                                      <p:tavLst>
                                        <p:tav tm="0">
                                          <p:val>
                                            <p:strVal val="#ppt_h"/>
                                          </p:val>
                                        </p:tav>
                                        <p:tav tm="100000">
                                          <p:val>
                                            <p:strVal val="#ppt_h"/>
                                          </p:val>
                                        </p:tav>
                                      </p:tavLst>
                                    </p:anim>
                                  </p:childTnLst>
                                </p:cTn>
                              </p:par>
                              <p:par>
                                <p:cTn id="35" presetID="17" presetClass="entr" presetSubtype="8" fill="hold" grpId="0" nodeType="withEffect">
                                  <p:stCondLst>
                                    <p:cond delay="0"/>
                                  </p:stCondLst>
                                  <p:childTnLst>
                                    <p:set>
                                      <p:cBhvr>
                                        <p:cTn id="36" dur="1" fill="hold">
                                          <p:stCondLst>
                                            <p:cond delay="0"/>
                                          </p:stCondLst>
                                        </p:cTn>
                                        <p:tgtEl>
                                          <p:spTgt spid="1927172"/>
                                        </p:tgtEl>
                                        <p:attrNameLst>
                                          <p:attrName>style.visibility</p:attrName>
                                        </p:attrNameLst>
                                      </p:cBhvr>
                                      <p:to>
                                        <p:strVal val="visible"/>
                                      </p:to>
                                    </p:set>
                                    <p:anim calcmode="lin" valueType="num">
                                      <p:cBhvr>
                                        <p:cTn id="37" dur="500" fill="hold"/>
                                        <p:tgtEl>
                                          <p:spTgt spid="1927172"/>
                                        </p:tgtEl>
                                        <p:attrNameLst>
                                          <p:attrName>ppt_x</p:attrName>
                                        </p:attrNameLst>
                                      </p:cBhvr>
                                      <p:tavLst>
                                        <p:tav tm="0">
                                          <p:val>
                                            <p:strVal val="#ppt_x-#ppt_w/2"/>
                                          </p:val>
                                        </p:tav>
                                        <p:tav tm="100000">
                                          <p:val>
                                            <p:strVal val="#ppt_x"/>
                                          </p:val>
                                        </p:tav>
                                      </p:tavLst>
                                    </p:anim>
                                    <p:anim calcmode="lin" valueType="num">
                                      <p:cBhvr>
                                        <p:cTn id="38" dur="500" fill="hold"/>
                                        <p:tgtEl>
                                          <p:spTgt spid="1927172"/>
                                        </p:tgtEl>
                                        <p:attrNameLst>
                                          <p:attrName>ppt_y</p:attrName>
                                        </p:attrNameLst>
                                      </p:cBhvr>
                                      <p:tavLst>
                                        <p:tav tm="0">
                                          <p:val>
                                            <p:strVal val="#ppt_y"/>
                                          </p:val>
                                        </p:tav>
                                        <p:tav tm="100000">
                                          <p:val>
                                            <p:strVal val="#ppt_y"/>
                                          </p:val>
                                        </p:tav>
                                      </p:tavLst>
                                    </p:anim>
                                    <p:anim calcmode="lin" valueType="num">
                                      <p:cBhvr>
                                        <p:cTn id="39" dur="500" fill="hold"/>
                                        <p:tgtEl>
                                          <p:spTgt spid="1927172"/>
                                        </p:tgtEl>
                                        <p:attrNameLst>
                                          <p:attrName>ppt_w</p:attrName>
                                        </p:attrNameLst>
                                      </p:cBhvr>
                                      <p:tavLst>
                                        <p:tav tm="0">
                                          <p:val>
                                            <p:fltVal val="0"/>
                                          </p:val>
                                        </p:tav>
                                        <p:tav tm="100000">
                                          <p:val>
                                            <p:strVal val="#ppt_w"/>
                                          </p:val>
                                        </p:tav>
                                      </p:tavLst>
                                    </p:anim>
                                    <p:anim calcmode="lin" valueType="num">
                                      <p:cBhvr>
                                        <p:cTn id="40" dur="500" fill="hold"/>
                                        <p:tgtEl>
                                          <p:spTgt spid="1927172"/>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927176"/>
                                        </p:tgtEl>
                                        <p:attrNameLst>
                                          <p:attrName>style.visibility</p:attrName>
                                        </p:attrNameLst>
                                      </p:cBhvr>
                                      <p:to>
                                        <p:strVal val="visible"/>
                                      </p:to>
                                    </p:set>
                                    <p:animEffect transition="in" filter="fade">
                                      <p:cBhvr>
                                        <p:cTn id="44" dur="500"/>
                                        <p:tgtEl>
                                          <p:spTgt spid="192717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27181"/>
                                        </p:tgtEl>
                                        <p:attrNameLst>
                                          <p:attrName>style.visibility</p:attrName>
                                        </p:attrNameLst>
                                      </p:cBhvr>
                                      <p:to>
                                        <p:strVal val="visible"/>
                                      </p:to>
                                    </p:set>
                                    <p:animEffect transition="in" filter="fade">
                                      <p:cBhvr>
                                        <p:cTn id="47" dur="500"/>
                                        <p:tgtEl>
                                          <p:spTgt spid="192718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27195"/>
                                        </p:tgtEl>
                                        <p:attrNameLst>
                                          <p:attrName>style.visibility</p:attrName>
                                        </p:attrNameLst>
                                      </p:cBhvr>
                                      <p:to>
                                        <p:strVal val="visible"/>
                                      </p:to>
                                    </p:set>
                                    <p:animEffect transition="in" filter="fade">
                                      <p:cBhvr>
                                        <p:cTn id="50" dur="500"/>
                                        <p:tgtEl>
                                          <p:spTgt spid="192719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27196"/>
                                        </p:tgtEl>
                                        <p:attrNameLst>
                                          <p:attrName>style.visibility</p:attrName>
                                        </p:attrNameLst>
                                      </p:cBhvr>
                                      <p:to>
                                        <p:strVal val="visible"/>
                                      </p:to>
                                    </p:set>
                                    <p:animEffect transition="in" filter="fade">
                                      <p:cBhvr>
                                        <p:cTn id="53" dur="500"/>
                                        <p:tgtEl>
                                          <p:spTgt spid="1927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7172" grpId="0" animBg="1"/>
      <p:bldP spid="1927173" grpId="0" animBg="1"/>
      <p:bldP spid="1927174" grpId="0" animBg="1"/>
      <p:bldP spid="1927176" grpId="0" animBg="1"/>
      <p:bldP spid="1927181" grpId="0" animBg="1"/>
      <p:bldP spid="1927186" grpId="0" animBg="1"/>
      <p:bldP spid="1927187" grpId="0" animBg="1"/>
      <p:bldP spid="1927188" grpId="0" animBg="1"/>
      <p:bldP spid="1927195" grpId="0" animBg="1"/>
      <p:bldP spid="19271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Três pontos...</a:t>
            </a:r>
          </a:p>
        </p:txBody>
      </p:sp>
      <p:sp>
        <p:nvSpPr>
          <p:cNvPr id="4" name="Espaço Reservado para Texto 3"/>
          <p:cNvSpPr>
            <a:spLocks noGrp="1"/>
          </p:cNvSpPr>
          <p:nvPr>
            <p:ph type="body" sz="quarter" idx="13"/>
          </p:nvPr>
        </p:nvSpPr>
        <p:spPr/>
        <p:txBody>
          <a:bodyPr/>
          <a:lstStyle/>
          <a:p>
            <a:endParaRPr lang="pt-BR"/>
          </a:p>
        </p:txBody>
      </p:sp>
      <p:graphicFrame>
        <p:nvGraphicFramePr>
          <p:cNvPr id="5" name="Espaço Reservado para Conteúdo 3"/>
          <p:cNvGraphicFramePr>
            <a:graphicFrameLocks noGrp="1"/>
          </p:cNvGraphicFramePr>
          <p:nvPr>
            <p:ph idx="1"/>
            <p:extLst>
              <p:ext uri="{D42A27DB-BD31-4B8C-83A1-F6EECF244321}">
                <p14:modId xmlns:p14="http://schemas.microsoft.com/office/powerpoint/2010/main" val="34805585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823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2" name="Rectangle 4"/>
          <p:cNvSpPr>
            <a:spLocks noChangeArrowheads="1"/>
          </p:cNvSpPr>
          <p:nvPr/>
        </p:nvSpPr>
        <p:spPr bwMode="auto">
          <a:xfrm>
            <a:off x="-1096962" y="4090987"/>
            <a:ext cx="8713788" cy="457200"/>
          </a:xfrm>
          <a:prstGeom prst="rect">
            <a:avLst/>
          </a:prstGeom>
          <a:noFill/>
          <a:ln w="9525">
            <a:noFill/>
            <a:miter lim="800000"/>
            <a:headEnd/>
            <a:tailEnd/>
          </a:ln>
          <a:effectLst/>
        </p:spPr>
        <p:txBody>
          <a:bodyPr anchor="ctr"/>
          <a:lstStyle/>
          <a:p>
            <a:pPr eaLnBrk="0" hangingPunct="0">
              <a:defRPr/>
            </a:pPr>
            <a:endParaRPr lang="es-AR" sz="3500" b="1" dirty="0">
              <a:solidFill>
                <a:schemeClr val="tx2"/>
              </a:solidFill>
              <a:latin typeface="+mj-lt"/>
            </a:endParaRPr>
          </a:p>
        </p:txBody>
      </p:sp>
      <p:sp>
        <p:nvSpPr>
          <p:cNvPr id="60419" name="Rectangle 6"/>
          <p:cNvSpPr>
            <a:spLocks noChangeArrowheads="1"/>
          </p:cNvSpPr>
          <p:nvPr/>
        </p:nvSpPr>
        <p:spPr bwMode="auto">
          <a:xfrm>
            <a:off x="1582273" y="1973450"/>
            <a:ext cx="2190751" cy="820737"/>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841735" name="Text Box 7"/>
          <p:cNvSpPr txBox="1">
            <a:spLocks noChangeArrowheads="1"/>
          </p:cNvSpPr>
          <p:nvPr/>
        </p:nvSpPr>
        <p:spPr bwMode="auto">
          <a:xfrm>
            <a:off x="1817224" y="2246497"/>
            <a:ext cx="1878013" cy="336550"/>
          </a:xfrm>
          <a:prstGeom prst="rect">
            <a:avLst/>
          </a:prstGeom>
          <a:noFill/>
          <a:ln w="12700">
            <a:noFill/>
            <a:miter lim="800000"/>
            <a:headEnd type="none" w="sm" len="sm"/>
            <a:tailEnd type="none" w="sm" len="sm"/>
          </a:ln>
          <a:effectLst/>
        </p:spPr>
        <p:txBody>
          <a:bodyPr>
            <a:spAutoFit/>
          </a:bodyPr>
          <a:lstStyle/>
          <a:p>
            <a:pPr>
              <a:defRPr/>
            </a:pPr>
            <a:r>
              <a:rPr lang="pt-BR" sz="1600" b="1" dirty="0">
                <a:solidFill>
                  <a:schemeClr val="tx2"/>
                </a:solidFill>
                <a:effectLst>
                  <a:outerShdw blurRad="38100" dist="38100" dir="2700000" algn="tl">
                    <a:srgbClr val="FFFFFF"/>
                  </a:outerShdw>
                </a:effectLst>
                <a:latin typeface="Arial" charset="0"/>
              </a:rPr>
              <a:t>MERCADO</a:t>
            </a:r>
          </a:p>
        </p:txBody>
      </p:sp>
      <p:sp>
        <p:nvSpPr>
          <p:cNvPr id="60421" name="Rectangle 8"/>
          <p:cNvSpPr>
            <a:spLocks noChangeArrowheads="1"/>
          </p:cNvSpPr>
          <p:nvPr/>
        </p:nvSpPr>
        <p:spPr bwMode="auto">
          <a:xfrm>
            <a:off x="3773025" y="1973450"/>
            <a:ext cx="2347913" cy="820737"/>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841737" name="Text Box 9"/>
          <p:cNvSpPr txBox="1">
            <a:spLocks noChangeArrowheads="1"/>
          </p:cNvSpPr>
          <p:nvPr/>
        </p:nvSpPr>
        <p:spPr bwMode="auto">
          <a:xfrm>
            <a:off x="3785721" y="2260786"/>
            <a:ext cx="2432051" cy="338554"/>
          </a:xfrm>
          <a:prstGeom prst="rect">
            <a:avLst/>
          </a:prstGeom>
          <a:noFill/>
          <a:ln w="12700">
            <a:noFill/>
            <a:miter lim="800000"/>
            <a:headEnd type="none" w="sm" len="sm"/>
            <a:tailEnd type="none" w="sm" len="sm"/>
          </a:ln>
          <a:effectLst/>
        </p:spPr>
        <p:txBody>
          <a:bodyPr>
            <a:spAutoFit/>
          </a:bodyPr>
          <a:lstStyle/>
          <a:p>
            <a:pPr>
              <a:defRPr/>
            </a:pPr>
            <a:r>
              <a:rPr lang="pt-BR" sz="1600" b="1" dirty="0">
                <a:solidFill>
                  <a:schemeClr val="tx2"/>
                </a:solidFill>
                <a:effectLst>
                  <a:outerShdw blurRad="38100" dist="38100" dir="2700000" algn="tl">
                    <a:srgbClr val="FFFFFF"/>
                  </a:outerShdw>
                </a:effectLst>
                <a:latin typeface="Arial" charset="0"/>
              </a:rPr>
              <a:t>CARACTERÍSTICAS</a:t>
            </a:r>
          </a:p>
        </p:txBody>
      </p:sp>
      <p:sp>
        <p:nvSpPr>
          <p:cNvPr id="60423" name="Rectangle 10"/>
          <p:cNvSpPr>
            <a:spLocks noChangeArrowheads="1"/>
          </p:cNvSpPr>
          <p:nvPr/>
        </p:nvSpPr>
        <p:spPr bwMode="auto">
          <a:xfrm>
            <a:off x="1582273" y="2794184"/>
            <a:ext cx="2190751" cy="1366838"/>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841740" name="Text Box 12"/>
          <p:cNvSpPr txBox="1">
            <a:spLocks noChangeArrowheads="1"/>
          </p:cNvSpPr>
          <p:nvPr/>
        </p:nvSpPr>
        <p:spPr bwMode="auto">
          <a:xfrm>
            <a:off x="1582274" y="3203761"/>
            <a:ext cx="2347913" cy="634020"/>
          </a:xfrm>
          <a:prstGeom prst="rect">
            <a:avLst/>
          </a:prstGeom>
          <a:noFill/>
          <a:ln w="12700">
            <a:noFill/>
            <a:miter lim="800000"/>
            <a:headEnd type="none" w="sm" len="sm"/>
            <a:tailEnd type="none" w="sm" len="sm"/>
          </a:ln>
          <a:effectLst/>
        </p:spPr>
        <p:txBody>
          <a:bodyPr>
            <a:spAutoFit/>
          </a:bodyPr>
          <a:lstStyle/>
          <a:p>
            <a:pPr>
              <a:lnSpc>
                <a:spcPct val="110000"/>
              </a:lnSpc>
              <a:defRPr/>
            </a:pPr>
            <a:r>
              <a:rPr lang="pt-BR" sz="1600" b="1" dirty="0">
                <a:solidFill>
                  <a:schemeClr val="tx2"/>
                </a:solidFill>
                <a:effectLst>
                  <a:outerShdw blurRad="38100" dist="38100" dir="2700000" algn="tl">
                    <a:srgbClr val="FFFFFF"/>
                  </a:outerShdw>
                </a:effectLst>
                <a:latin typeface="Arial" charset="0"/>
              </a:rPr>
              <a:t>EXPLORAÇÃO E</a:t>
            </a:r>
          </a:p>
          <a:p>
            <a:pPr>
              <a:lnSpc>
                <a:spcPct val="110000"/>
              </a:lnSpc>
              <a:defRPr/>
            </a:pPr>
            <a:r>
              <a:rPr lang="pt-BR" sz="1600" b="1" dirty="0">
                <a:solidFill>
                  <a:schemeClr val="tx2"/>
                </a:solidFill>
                <a:effectLst>
                  <a:outerShdw blurRad="38100" dist="38100" dir="2700000" algn="tl">
                    <a:srgbClr val="FFFFFF"/>
                  </a:outerShdw>
                </a:effectLst>
                <a:latin typeface="Arial" charset="0"/>
              </a:rPr>
              <a:t>PRODUÇÃO</a:t>
            </a:r>
          </a:p>
        </p:txBody>
      </p:sp>
      <p:sp>
        <p:nvSpPr>
          <p:cNvPr id="841741" name="Text Box 13"/>
          <p:cNvSpPr txBox="1">
            <a:spLocks noChangeArrowheads="1"/>
          </p:cNvSpPr>
          <p:nvPr/>
        </p:nvSpPr>
        <p:spPr bwMode="auto">
          <a:xfrm>
            <a:off x="3773021" y="3272022"/>
            <a:ext cx="2432051" cy="336550"/>
          </a:xfrm>
          <a:prstGeom prst="rect">
            <a:avLst/>
          </a:prstGeom>
          <a:noFill/>
          <a:ln w="12700">
            <a:noFill/>
            <a:miter lim="800000"/>
            <a:headEnd type="none" w="sm" len="sm"/>
            <a:tailEnd type="none" w="sm" len="sm"/>
          </a:ln>
          <a:effectLst/>
        </p:spPr>
        <p:txBody>
          <a:bodyPr>
            <a:spAutoFit/>
          </a:bodyPr>
          <a:lstStyle/>
          <a:p>
            <a:pPr>
              <a:defRPr/>
            </a:pPr>
            <a:r>
              <a:rPr lang="pt-BR" sz="1600" b="1">
                <a:solidFill>
                  <a:schemeClr val="tx2"/>
                </a:solidFill>
                <a:effectLst>
                  <a:outerShdw blurRad="38100" dist="38100" dir="2700000" algn="tl">
                    <a:srgbClr val="FFFFFF"/>
                  </a:outerShdw>
                </a:effectLst>
                <a:latin typeface="Arial" charset="0"/>
              </a:rPr>
              <a:t>Competitiva</a:t>
            </a:r>
          </a:p>
        </p:txBody>
      </p:sp>
      <p:sp>
        <p:nvSpPr>
          <p:cNvPr id="60426" name="Rectangle 14"/>
          <p:cNvSpPr>
            <a:spLocks noChangeArrowheads="1"/>
          </p:cNvSpPr>
          <p:nvPr/>
        </p:nvSpPr>
        <p:spPr bwMode="auto">
          <a:xfrm>
            <a:off x="1582273" y="4161027"/>
            <a:ext cx="2190751" cy="1093787"/>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27" name="Rectangle 15"/>
          <p:cNvSpPr>
            <a:spLocks noChangeArrowheads="1"/>
          </p:cNvSpPr>
          <p:nvPr/>
        </p:nvSpPr>
        <p:spPr bwMode="auto">
          <a:xfrm>
            <a:off x="3773025" y="4161027"/>
            <a:ext cx="2347913" cy="1093787"/>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841744" name="Text Box 16"/>
          <p:cNvSpPr txBox="1">
            <a:spLocks noChangeArrowheads="1"/>
          </p:cNvSpPr>
          <p:nvPr/>
        </p:nvSpPr>
        <p:spPr bwMode="auto">
          <a:xfrm>
            <a:off x="1582275" y="4570597"/>
            <a:ext cx="2354263" cy="360362"/>
          </a:xfrm>
          <a:prstGeom prst="rect">
            <a:avLst/>
          </a:prstGeom>
          <a:noFill/>
          <a:ln w="12700">
            <a:noFill/>
            <a:miter lim="800000"/>
            <a:headEnd type="none" w="sm" len="sm"/>
            <a:tailEnd type="none" w="sm" len="sm"/>
          </a:ln>
          <a:effectLst/>
        </p:spPr>
        <p:txBody>
          <a:bodyPr>
            <a:spAutoFit/>
          </a:bodyPr>
          <a:lstStyle/>
          <a:p>
            <a:pPr>
              <a:lnSpc>
                <a:spcPct val="110000"/>
              </a:lnSpc>
              <a:defRPr/>
            </a:pPr>
            <a:r>
              <a:rPr lang="pt-BR" sz="1600" b="1">
                <a:solidFill>
                  <a:schemeClr val="tx2"/>
                </a:solidFill>
                <a:effectLst>
                  <a:outerShdw blurRad="38100" dist="38100" dir="2700000" algn="tl">
                    <a:srgbClr val="FFFFFF"/>
                  </a:outerShdw>
                </a:effectLst>
                <a:latin typeface="Arial" charset="0"/>
              </a:rPr>
              <a:t>TRANSPORTE</a:t>
            </a:r>
          </a:p>
        </p:txBody>
      </p:sp>
      <p:sp>
        <p:nvSpPr>
          <p:cNvPr id="841745" name="Text Box 17"/>
          <p:cNvSpPr txBox="1">
            <a:spLocks noChangeArrowheads="1"/>
          </p:cNvSpPr>
          <p:nvPr/>
        </p:nvSpPr>
        <p:spPr bwMode="auto">
          <a:xfrm>
            <a:off x="3773021" y="4570599"/>
            <a:ext cx="2432051" cy="338554"/>
          </a:xfrm>
          <a:prstGeom prst="rect">
            <a:avLst/>
          </a:prstGeom>
          <a:noFill/>
          <a:ln w="12700">
            <a:noFill/>
            <a:miter lim="800000"/>
            <a:headEnd type="none" w="sm" len="sm"/>
            <a:tailEnd type="none" w="sm" len="sm"/>
          </a:ln>
          <a:effectLst/>
        </p:spPr>
        <p:txBody>
          <a:bodyPr>
            <a:spAutoFit/>
          </a:bodyPr>
          <a:lstStyle/>
          <a:p>
            <a:pPr>
              <a:defRPr/>
            </a:pPr>
            <a:r>
              <a:rPr lang="pt-BR" sz="1600" b="1">
                <a:solidFill>
                  <a:schemeClr val="tx2"/>
                </a:solidFill>
                <a:effectLst>
                  <a:outerShdw blurRad="38100" dist="38100" dir="2700000" algn="tl">
                    <a:srgbClr val="FFFFFF"/>
                  </a:outerShdw>
                </a:effectLst>
                <a:latin typeface="Arial" charset="0"/>
              </a:rPr>
              <a:t>Monopólio Natural</a:t>
            </a:r>
          </a:p>
        </p:txBody>
      </p:sp>
      <p:sp>
        <p:nvSpPr>
          <p:cNvPr id="60430" name="Rectangle 18"/>
          <p:cNvSpPr>
            <a:spLocks noChangeArrowheads="1"/>
          </p:cNvSpPr>
          <p:nvPr/>
        </p:nvSpPr>
        <p:spPr bwMode="auto">
          <a:xfrm>
            <a:off x="1582273" y="5254809"/>
            <a:ext cx="2190751" cy="690470"/>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31" name="Rectangle 19"/>
          <p:cNvSpPr>
            <a:spLocks noChangeArrowheads="1"/>
          </p:cNvSpPr>
          <p:nvPr/>
        </p:nvSpPr>
        <p:spPr bwMode="auto">
          <a:xfrm>
            <a:off x="3773025" y="5254809"/>
            <a:ext cx="2347913" cy="690470"/>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841748" name="Text Box 20"/>
          <p:cNvSpPr txBox="1">
            <a:spLocks noChangeArrowheads="1"/>
          </p:cNvSpPr>
          <p:nvPr/>
        </p:nvSpPr>
        <p:spPr bwMode="auto">
          <a:xfrm>
            <a:off x="1582274" y="5459597"/>
            <a:ext cx="2271713" cy="360362"/>
          </a:xfrm>
          <a:prstGeom prst="rect">
            <a:avLst/>
          </a:prstGeom>
          <a:noFill/>
          <a:ln w="12700">
            <a:noFill/>
            <a:miter lim="800000"/>
            <a:headEnd type="none" w="sm" len="sm"/>
            <a:tailEnd type="none" w="sm" len="sm"/>
          </a:ln>
          <a:effectLst/>
        </p:spPr>
        <p:txBody>
          <a:bodyPr>
            <a:spAutoFit/>
          </a:bodyPr>
          <a:lstStyle/>
          <a:p>
            <a:pPr>
              <a:lnSpc>
                <a:spcPct val="110000"/>
              </a:lnSpc>
              <a:defRPr/>
            </a:pPr>
            <a:r>
              <a:rPr lang="pt-BR" sz="1600" b="1">
                <a:solidFill>
                  <a:schemeClr val="tx2"/>
                </a:solidFill>
                <a:effectLst>
                  <a:outerShdw blurRad="38100" dist="38100" dir="2700000" algn="tl">
                    <a:srgbClr val="FFFFFF"/>
                  </a:outerShdw>
                </a:effectLst>
                <a:latin typeface="Arial" charset="0"/>
              </a:rPr>
              <a:t>DISTRIBUIÇÃO</a:t>
            </a:r>
          </a:p>
        </p:txBody>
      </p:sp>
      <p:sp>
        <p:nvSpPr>
          <p:cNvPr id="841749" name="Text Box 21"/>
          <p:cNvSpPr txBox="1">
            <a:spLocks noChangeArrowheads="1"/>
          </p:cNvSpPr>
          <p:nvPr/>
        </p:nvSpPr>
        <p:spPr bwMode="auto">
          <a:xfrm>
            <a:off x="3785721" y="5433732"/>
            <a:ext cx="2432051" cy="338554"/>
          </a:xfrm>
          <a:prstGeom prst="rect">
            <a:avLst/>
          </a:prstGeom>
          <a:noFill/>
          <a:ln w="12700">
            <a:noFill/>
            <a:miter lim="800000"/>
            <a:headEnd type="none" w="sm" len="sm"/>
            <a:tailEnd type="none" w="sm" len="sm"/>
          </a:ln>
          <a:effectLst/>
        </p:spPr>
        <p:txBody>
          <a:bodyPr>
            <a:spAutoFit/>
          </a:bodyPr>
          <a:lstStyle/>
          <a:p>
            <a:pPr>
              <a:defRPr/>
            </a:pPr>
            <a:r>
              <a:rPr lang="pt-BR" sz="1600" b="1" dirty="0">
                <a:solidFill>
                  <a:schemeClr val="tx2"/>
                </a:solidFill>
                <a:effectLst>
                  <a:outerShdw blurRad="38100" dist="38100" dir="2700000" algn="tl">
                    <a:srgbClr val="FFFFFF"/>
                  </a:outerShdw>
                </a:effectLst>
                <a:latin typeface="Arial" charset="0"/>
              </a:rPr>
              <a:t>Monopólio Natural</a:t>
            </a:r>
          </a:p>
        </p:txBody>
      </p:sp>
      <p:sp>
        <p:nvSpPr>
          <p:cNvPr id="60434" name="Rectangle 22"/>
          <p:cNvSpPr>
            <a:spLocks noChangeArrowheads="1"/>
          </p:cNvSpPr>
          <p:nvPr/>
        </p:nvSpPr>
        <p:spPr bwMode="auto">
          <a:xfrm>
            <a:off x="1582273" y="5939489"/>
            <a:ext cx="2190751" cy="854076"/>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35" name="Rectangle 23"/>
          <p:cNvSpPr>
            <a:spLocks noChangeArrowheads="1"/>
          </p:cNvSpPr>
          <p:nvPr/>
        </p:nvSpPr>
        <p:spPr bwMode="auto">
          <a:xfrm>
            <a:off x="3773025" y="5939489"/>
            <a:ext cx="2347913" cy="854076"/>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841752" name="Text Box 24"/>
          <p:cNvSpPr txBox="1">
            <a:spLocks noChangeArrowheads="1"/>
          </p:cNvSpPr>
          <p:nvPr/>
        </p:nvSpPr>
        <p:spPr bwMode="auto">
          <a:xfrm>
            <a:off x="1582270" y="6065650"/>
            <a:ext cx="2268539" cy="363176"/>
          </a:xfrm>
          <a:prstGeom prst="rect">
            <a:avLst/>
          </a:prstGeom>
          <a:noFill/>
          <a:ln w="12700">
            <a:noFill/>
            <a:miter lim="800000"/>
            <a:headEnd type="none" w="sm" len="sm"/>
            <a:tailEnd type="none" w="sm" len="sm"/>
          </a:ln>
          <a:effectLst/>
        </p:spPr>
        <p:txBody>
          <a:bodyPr>
            <a:spAutoFit/>
          </a:bodyPr>
          <a:lstStyle/>
          <a:p>
            <a:pPr>
              <a:lnSpc>
                <a:spcPct val="110000"/>
              </a:lnSpc>
              <a:defRPr/>
            </a:pPr>
            <a:r>
              <a:rPr lang="pt-BR" sz="1600" b="1" dirty="0">
                <a:solidFill>
                  <a:schemeClr val="tx2"/>
                </a:solidFill>
                <a:effectLst>
                  <a:outerShdw blurRad="38100" dist="38100" dir="2700000" algn="tl">
                    <a:srgbClr val="FFFFFF"/>
                  </a:outerShdw>
                </a:effectLst>
                <a:latin typeface="Arial" charset="0"/>
              </a:rPr>
              <a:t>COMERCIALIZAÇÃO</a:t>
            </a:r>
          </a:p>
        </p:txBody>
      </p:sp>
      <p:sp>
        <p:nvSpPr>
          <p:cNvPr id="841753" name="Text Box 25"/>
          <p:cNvSpPr txBox="1">
            <a:spLocks noChangeArrowheads="1"/>
          </p:cNvSpPr>
          <p:nvPr/>
        </p:nvSpPr>
        <p:spPr bwMode="auto">
          <a:xfrm>
            <a:off x="3773021" y="6065650"/>
            <a:ext cx="2432051" cy="336550"/>
          </a:xfrm>
          <a:prstGeom prst="rect">
            <a:avLst/>
          </a:prstGeom>
          <a:noFill/>
          <a:ln w="12700">
            <a:noFill/>
            <a:miter lim="800000"/>
            <a:headEnd type="none" w="sm" len="sm"/>
            <a:tailEnd type="none" w="sm" len="sm"/>
          </a:ln>
          <a:effectLst/>
        </p:spPr>
        <p:txBody>
          <a:bodyPr>
            <a:spAutoFit/>
          </a:bodyPr>
          <a:lstStyle/>
          <a:p>
            <a:pPr>
              <a:defRPr/>
            </a:pPr>
            <a:r>
              <a:rPr lang="pt-BR" sz="1600" b="1">
                <a:solidFill>
                  <a:schemeClr val="tx2"/>
                </a:solidFill>
                <a:effectLst>
                  <a:outerShdw blurRad="38100" dist="38100" dir="2700000" algn="tl">
                    <a:srgbClr val="FFFFFF"/>
                  </a:outerShdw>
                </a:effectLst>
                <a:latin typeface="Arial" charset="0"/>
              </a:rPr>
              <a:t>Competitiva</a:t>
            </a:r>
          </a:p>
        </p:txBody>
      </p:sp>
      <p:sp>
        <p:nvSpPr>
          <p:cNvPr id="841754" name="Text Box 26"/>
          <p:cNvSpPr txBox="1">
            <a:spLocks noChangeArrowheads="1"/>
          </p:cNvSpPr>
          <p:nvPr/>
        </p:nvSpPr>
        <p:spPr bwMode="auto">
          <a:xfrm>
            <a:off x="6306672" y="6133912"/>
            <a:ext cx="2432051" cy="336550"/>
          </a:xfrm>
          <a:prstGeom prst="rect">
            <a:avLst/>
          </a:prstGeom>
          <a:noFill/>
          <a:ln w="12700">
            <a:noFill/>
            <a:miter lim="800000"/>
            <a:headEnd type="none" w="sm" len="sm"/>
            <a:tailEnd type="none" w="sm" len="sm"/>
          </a:ln>
          <a:effectLst/>
        </p:spPr>
        <p:txBody>
          <a:bodyPr>
            <a:spAutoFit/>
          </a:bodyPr>
          <a:lstStyle/>
          <a:p>
            <a:pPr>
              <a:defRPr/>
            </a:pPr>
            <a:r>
              <a:rPr lang="pt-BR" sz="1600" b="1" dirty="0">
                <a:solidFill>
                  <a:schemeClr val="tx2"/>
                </a:solidFill>
                <a:effectLst>
                  <a:outerShdw blurRad="38100" dist="38100" dir="2700000" algn="tl">
                    <a:srgbClr val="FFFFFF"/>
                  </a:outerShdw>
                </a:effectLst>
                <a:latin typeface="Arial" charset="0"/>
              </a:rPr>
              <a:t>Não há</a:t>
            </a:r>
          </a:p>
        </p:txBody>
      </p:sp>
      <p:sp>
        <p:nvSpPr>
          <p:cNvPr id="60439" name="Rectangle 28"/>
          <p:cNvSpPr>
            <a:spLocks noChangeArrowheads="1"/>
          </p:cNvSpPr>
          <p:nvPr/>
        </p:nvSpPr>
        <p:spPr bwMode="auto">
          <a:xfrm>
            <a:off x="6119349" y="2794184"/>
            <a:ext cx="2112963" cy="1366838"/>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40" name="Rectangle 29"/>
          <p:cNvSpPr>
            <a:spLocks noChangeArrowheads="1"/>
          </p:cNvSpPr>
          <p:nvPr/>
        </p:nvSpPr>
        <p:spPr bwMode="auto">
          <a:xfrm>
            <a:off x="6119349" y="4161027"/>
            <a:ext cx="2112963" cy="1093787"/>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41" name="Rectangle 30"/>
          <p:cNvSpPr>
            <a:spLocks noChangeArrowheads="1"/>
          </p:cNvSpPr>
          <p:nvPr/>
        </p:nvSpPr>
        <p:spPr bwMode="auto">
          <a:xfrm>
            <a:off x="6119349" y="5254809"/>
            <a:ext cx="2112963" cy="690470"/>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42" name="Rectangle 31"/>
          <p:cNvSpPr>
            <a:spLocks noChangeArrowheads="1"/>
          </p:cNvSpPr>
          <p:nvPr/>
        </p:nvSpPr>
        <p:spPr bwMode="auto">
          <a:xfrm>
            <a:off x="6119349" y="5939489"/>
            <a:ext cx="2112963" cy="854076"/>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43" name="Rectangle 32"/>
          <p:cNvSpPr>
            <a:spLocks noChangeArrowheads="1"/>
          </p:cNvSpPr>
          <p:nvPr/>
        </p:nvSpPr>
        <p:spPr bwMode="auto">
          <a:xfrm>
            <a:off x="8232311" y="2794184"/>
            <a:ext cx="2095500" cy="1366838"/>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44" name="Rectangle 33"/>
          <p:cNvSpPr>
            <a:spLocks noChangeArrowheads="1"/>
          </p:cNvSpPr>
          <p:nvPr/>
        </p:nvSpPr>
        <p:spPr bwMode="auto">
          <a:xfrm>
            <a:off x="8232311" y="4161027"/>
            <a:ext cx="2095500" cy="1093787"/>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45" name="Rectangle 34"/>
          <p:cNvSpPr>
            <a:spLocks noChangeArrowheads="1"/>
          </p:cNvSpPr>
          <p:nvPr/>
        </p:nvSpPr>
        <p:spPr bwMode="auto">
          <a:xfrm>
            <a:off x="8232309" y="5254809"/>
            <a:ext cx="2112963" cy="690470"/>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46" name="Rectangle 35"/>
          <p:cNvSpPr>
            <a:spLocks noChangeArrowheads="1"/>
          </p:cNvSpPr>
          <p:nvPr/>
        </p:nvSpPr>
        <p:spPr bwMode="auto">
          <a:xfrm>
            <a:off x="8232309" y="5939489"/>
            <a:ext cx="2112963" cy="854076"/>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841764" name="Text Box 36"/>
          <p:cNvSpPr txBox="1">
            <a:spLocks noChangeArrowheads="1"/>
          </p:cNvSpPr>
          <p:nvPr/>
        </p:nvSpPr>
        <p:spPr bwMode="auto">
          <a:xfrm>
            <a:off x="6279688" y="4286434"/>
            <a:ext cx="1800225" cy="900246"/>
          </a:xfrm>
          <a:prstGeom prst="rect">
            <a:avLst/>
          </a:prstGeom>
          <a:noFill/>
          <a:ln w="12700">
            <a:noFill/>
            <a:miter lim="800000"/>
            <a:headEnd type="none" w="sm" len="sm"/>
            <a:tailEnd type="none" w="sm" len="sm"/>
          </a:ln>
          <a:effectLst/>
        </p:spPr>
        <p:txBody>
          <a:bodyPr>
            <a:spAutoFit/>
          </a:bodyPr>
          <a:lstStyle/>
          <a:p>
            <a:pPr>
              <a:lnSpc>
                <a:spcPct val="70000"/>
              </a:lnSpc>
              <a:defRPr/>
            </a:pPr>
            <a:r>
              <a:rPr lang="pt-BR" sz="1500" b="1" dirty="0">
                <a:solidFill>
                  <a:schemeClr val="tx2"/>
                </a:solidFill>
                <a:effectLst>
                  <a:outerShdw blurRad="38100" dist="38100" dir="2700000" algn="tl">
                    <a:srgbClr val="FFFFFF"/>
                  </a:outerShdw>
                </a:effectLst>
                <a:latin typeface="Arial" charset="0"/>
              </a:rPr>
              <a:t>Petrobrás, TBG (Petrobrás) e outros gasodutos em construção e planejamento</a:t>
            </a:r>
          </a:p>
        </p:txBody>
      </p:sp>
      <p:sp>
        <p:nvSpPr>
          <p:cNvPr id="841765" name="Text Box 37"/>
          <p:cNvSpPr txBox="1">
            <a:spLocks noChangeArrowheads="1"/>
          </p:cNvSpPr>
          <p:nvPr/>
        </p:nvSpPr>
        <p:spPr bwMode="auto">
          <a:xfrm>
            <a:off x="6198723" y="5337551"/>
            <a:ext cx="1881188" cy="584775"/>
          </a:xfrm>
          <a:prstGeom prst="rect">
            <a:avLst/>
          </a:prstGeom>
          <a:noFill/>
          <a:ln w="12700">
            <a:noFill/>
            <a:miter lim="800000"/>
            <a:headEnd type="none" w="sm" len="sm"/>
            <a:tailEnd type="none" w="sm" len="sm"/>
          </a:ln>
          <a:effectLst/>
        </p:spPr>
        <p:txBody>
          <a:bodyPr>
            <a:spAutoFit/>
          </a:bodyPr>
          <a:lstStyle/>
          <a:p>
            <a:pPr>
              <a:defRPr/>
            </a:pPr>
            <a:r>
              <a:rPr lang="pt-BR" sz="1600" b="1" dirty="0">
                <a:solidFill>
                  <a:schemeClr val="tx2"/>
                </a:solidFill>
                <a:effectLst>
                  <a:outerShdw blurRad="38100" dist="38100" dir="2700000" algn="tl">
                    <a:srgbClr val="FFFFFF"/>
                  </a:outerShdw>
                </a:effectLst>
                <a:latin typeface="Arial" charset="0"/>
              </a:rPr>
              <a:t>Concessionárias estaduais</a:t>
            </a:r>
          </a:p>
        </p:txBody>
      </p:sp>
      <p:sp>
        <p:nvSpPr>
          <p:cNvPr id="60449" name="Rectangle 38"/>
          <p:cNvSpPr>
            <a:spLocks noChangeArrowheads="1"/>
          </p:cNvSpPr>
          <p:nvPr/>
        </p:nvSpPr>
        <p:spPr bwMode="auto">
          <a:xfrm>
            <a:off x="6119347" y="1973450"/>
            <a:ext cx="4191000" cy="820737"/>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50" name="Rectangle 39"/>
          <p:cNvSpPr>
            <a:spLocks noChangeArrowheads="1"/>
          </p:cNvSpPr>
          <p:nvPr/>
        </p:nvSpPr>
        <p:spPr bwMode="auto">
          <a:xfrm>
            <a:off x="8213259" y="2383022"/>
            <a:ext cx="2095500" cy="411162"/>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0451" name="Rectangle 40"/>
          <p:cNvSpPr>
            <a:spLocks noChangeArrowheads="1"/>
          </p:cNvSpPr>
          <p:nvPr/>
        </p:nvSpPr>
        <p:spPr bwMode="auto">
          <a:xfrm>
            <a:off x="6119347" y="2383022"/>
            <a:ext cx="2095500" cy="411162"/>
          </a:xfrm>
          <a:prstGeom prst="rect">
            <a:avLst/>
          </a:prstGeom>
          <a:noFill/>
          <a:ln w="12700">
            <a:solidFill>
              <a:srgbClr val="0000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841769" name="Text Box 41"/>
          <p:cNvSpPr txBox="1">
            <a:spLocks noChangeArrowheads="1"/>
          </p:cNvSpPr>
          <p:nvPr/>
        </p:nvSpPr>
        <p:spPr bwMode="auto">
          <a:xfrm>
            <a:off x="6436850" y="2451284"/>
            <a:ext cx="1560513" cy="336550"/>
          </a:xfrm>
          <a:prstGeom prst="rect">
            <a:avLst/>
          </a:prstGeom>
          <a:noFill/>
          <a:ln w="12700">
            <a:noFill/>
            <a:miter lim="800000"/>
            <a:headEnd type="none" w="sm" len="sm"/>
            <a:tailEnd type="none" w="sm" len="sm"/>
          </a:ln>
          <a:effectLst/>
        </p:spPr>
        <p:txBody>
          <a:bodyPr>
            <a:spAutoFit/>
          </a:bodyPr>
          <a:lstStyle/>
          <a:p>
            <a:pPr>
              <a:defRPr/>
            </a:pPr>
            <a:r>
              <a:rPr lang="pt-BR" sz="1600" b="1">
                <a:solidFill>
                  <a:schemeClr val="tx2"/>
                </a:solidFill>
                <a:effectLst>
                  <a:outerShdw blurRad="38100" dist="38100" dir="2700000" algn="tl">
                    <a:srgbClr val="FFFFFF"/>
                  </a:outerShdw>
                </a:effectLst>
                <a:latin typeface="Arial" charset="0"/>
              </a:rPr>
              <a:t>AGENTES</a:t>
            </a:r>
          </a:p>
        </p:txBody>
      </p:sp>
      <p:sp>
        <p:nvSpPr>
          <p:cNvPr id="841770" name="Text Box 42"/>
          <p:cNvSpPr txBox="1">
            <a:spLocks noChangeArrowheads="1"/>
          </p:cNvSpPr>
          <p:nvPr/>
        </p:nvSpPr>
        <p:spPr bwMode="auto">
          <a:xfrm>
            <a:off x="8545049" y="2451286"/>
            <a:ext cx="1565275" cy="338554"/>
          </a:xfrm>
          <a:prstGeom prst="rect">
            <a:avLst/>
          </a:prstGeom>
          <a:noFill/>
          <a:ln w="12700">
            <a:noFill/>
            <a:miter lim="800000"/>
            <a:headEnd type="none" w="sm" len="sm"/>
            <a:tailEnd type="none" w="sm" len="sm"/>
          </a:ln>
          <a:effectLst/>
        </p:spPr>
        <p:txBody>
          <a:bodyPr>
            <a:spAutoFit/>
          </a:bodyPr>
          <a:lstStyle/>
          <a:p>
            <a:pPr>
              <a:defRPr/>
            </a:pPr>
            <a:r>
              <a:rPr lang="pt-BR" sz="1600" b="1">
                <a:solidFill>
                  <a:schemeClr val="tx2"/>
                </a:solidFill>
                <a:effectLst>
                  <a:outerShdw blurRad="38100" dist="38100" dir="2700000" algn="tl">
                    <a:srgbClr val="FFFFFF"/>
                  </a:outerShdw>
                </a:effectLst>
                <a:latin typeface="Arial" charset="0"/>
              </a:rPr>
              <a:t>REGULAÇÃO</a:t>
            </a:r>
          </a:p>
        </p:txBody>
      </p:sp>
      <p:sp>
        <p:nvSpPr>
          <p:cNvPr id="841771" name="Text Box 43"/>
          <p:cNvSpPr txBox="1">
            <a:spLocks noChangeArrowheads="1"/>
          </p:cNvSpPr>
          <p:nvPr/>
        </p:nvSpPr>
        <p:spPr bwMode="auto">
          <a:xfrm>
            <a:off x="6279686" y="1973451"/>
            <a:ext cx="3517900" cy="409575"/>
          </a:xfrm>
          <a:prstGeom prst="rect">
            <a:avLst/>
          </a:prstGeom>
          <a:noFill/>
          <a:ln w="12700">
            <a:noFill/>
            <a:miter lim="800000"/>
            <a:headEnd type="none" w="sm" len="sm"/>
            <a:tailEnd type="none" w="sm" len="sm"/>
          </a:ln>
          <a:effectLst/>
        </p:spPr>
        <p:txBody>
          <a:bodyPr>
            <a:spAutoFit/>
          </a:bodyPr>
          <a:lstStyle/>
          <a:p>
            <a:pPr>
              <a:lnSpc>
                <a:spcPct val="130000"/>
              </a:lnSpc>
              <a:defRPr/>
            </a:pPr>
            <a:r>
              <a:rPr lang="pt-BR" sz="1600" b="1">
                <a:solidFill>
                  <a:schemeClr val="tx2"/>
                </a:solidFill>
                <a:effectLst>
                  <a:outerShdw blurRad="38100" dist="38100" dir="2700000" algn="tl">
                    <a:srgbClr val="FFFFFF"/>
                  </a:outerShdw>
                </a:effectLst>
                <a:latin typeface="Arial" charset="0"/>
              </a:rPr>
              <a:t>SITUAÇÃO BRASILEIRA</a:t>
            </a:r>
          </a:p>
        </p:txBody>
      </p:sp>
      <p:sp>
        <p:nvSpPr>
          <p:cNvPr id="841772" name="Text Box 44"/>
          <p:cNvSpPr txBox="1">
            <a:spLocks noChangeArrowheads="1"/>
          </p:cNvSpPr>
          <p:nvPr/>
        </p:nvSpPr>
        <p:spPr bwMode="auto">
          <a:xfrm>
            <a:off x="8389472" y="3203761"/>
            <a:ext cx="1649413" cy="584775"/>
          </a:xfrm>
          <a:prstGeom prst="rect">
            <a:avLst/>
          </a:prstGeom>
          <a:noFill/>
          <a:ln w="12700">
            <a:noFill/>
            <a:miter lim="800000"/>
            <a:headEnd type="none" w="sm" len="sm"/>
            <a:tailEnd type="none" w="sm" len="sm"/>
          </a:ln>
          <a:effectLst/>
        </p:spPr>
        <p:txBody>
          <a:bodyPr>
            <a:spAutoFit/>
          </a:bodyPr>
          <a:lstStyle/>
          <a:p>
            <a:pPr>
              <a:defRPr/>
            </a:pPr>
            <a:r>
              <a:rPr lang="pt-BR" sz="1600" b="1">
                <a:solidFill>
                  <a:schemeClr val="tx2"/>
                </a:solidFill>
                <a:effectLst>
                  <a:outerShdw blurRad="38100" dist="38100" dir="2700000" algn="tl">
                    <a:srgbClr val="FFFFFF"/>
                  </a:outerShdw>
                </a:effectLst>
                <a:latin typeface="Arial" charset="0"/>
              </a:rPr>
              <a:t>ANP</a:t>
            </a:r>
          </a:p>
          <a:p>
            <a:pPr>
              <a:defRPr/>
            </a:pPr>
            <a:r>
              <a:rPr lang="pt-BR" sz="1600" b="1">
                <a:solidFill>
                  <a:schemeClr val="tx2"/>
                </a:solidFill>
                <a:effectLst>
                  <a:outerShdw blurRad="38100" dist="38100" dir="2700000" algn="tl">
                    <a:srgbClr val="FFFFFF"/>
                  </a:outerShdw>
                </a:effectLst>
                <a:latin typeface="Arial" charset="0"/>
              </a:rPr>
              <a:t>(licitações)</a:t>
            </a:r>
          </a:p>
        </p:txBody>
      </p:sp>
      <p:sp>
        <p:nvSpPr>
          <p:cNvPr id="841773" name="Text Box 45"/>
          <p:cNvSpPr txBox="1">
            <a:spLocks noChangeArrowheads="1"/>
          </p:cNvSpPr>
          <p:nvPr/>
        </p:nvSpPr>
        <p:spPr bwMode="auto">
          <a:xfrm>
            <a:off x="8310098" y="4365813"/>
            <a:ext cx="1957388" cy="683264"/>
          </a:xfrm>
          <a:prstGeom prst="rect">
            <a:avLst/>
          </a:prstGeom>
          <a:noFill/>
          <a:ln w="12700">
            <a:noFill/>
            <a:miter lim="800000"/>
            <a:headEnd type="none" w="sm" len="sm"/>
            <a:tailEnd type="none" w="sm" len="sm"/>
          </a:ln>
          <a:effectLst/>
        </p:spPr>
        <p:txBody>
          <a:bodyPr>
            <a:spAutoFit/>
          </a:bodyPr>
          <a:lstStyle/>
          <a:p>
            <a:pPr>
              <a:lnSpc>
                <a:spcPct val="80000"/>
              </a:lnSpc>
              <a:defRPr/>
            </a:pPr>
            <a:r>
              <a:rPr lang="pt-BR" sz="1600" b="1">
                <a:solidFill>
                  <a:schemeClr val="tx2"/>
                </a:solidFill>
                <a:effectLst>
                  <a:outerShdw blurRad="38100" dist="38100" dir="2700000" algn="tl">
                    <a:srgbClr val="FFFFFF"/>
                  </a:outerShdw>
                </a:effectLst>
                <a:latin typeface="Arial" charset="0"/>
              </a:rPr>
              <a:t>ANP</a:t>
            </a:r>
          </a:p>
          <a:p>
            <a:pPr>
              <a:lnSpc>
                <a:spcPct val="80000"/>
              </a:lnSpc>
              <a:defRPr/>
            </a:pPr>
            <a:r>
              <a:rPr lang="pt-BR" sz="1600" b="1">
                <a:solidFill>
                  <a:schemeClr val="tx2"/>
                </a:solidFill>
                <a:effectLst>
                  <a:outerShdw blurRad="38100" dist="38100" dir="2700000" algn="tl">
                    <a:srgbClr val="FFFFFF"/>
                  </a:outerShdw>
                </a:effectLst>
                <a:latin typeface="Arial" charset="0"/>
              </a:rPr>
              <a:t>(Autorizações e open access)</a:t>
            </a:r>
          </a:p>
        </p:txBody>
      </p:sp>
      <p:sp>
        <p:nvSpPr>
          <p:cNvPr id="841774" name="Text Box 46"/>
          <p:cNvSpPr txBox="1">
            <a:spLocks noChangeArrowheads="1"/>
          </p:cNvSpPr>
          <p:nvPr/>
        </p:nvSpPr>
        <p:spPr bwMode="auto">
          <a:xfrm>
            <a:off x="8359683" y="5364445"/>
            <a:ext cx="1649412" cy="581025"/>
          </a:xfrm>
          <a:prstGeom prst="rect">
            <a:avLst/>
          </a:prstGeom>
          <a:noFill/>
          <a:ln w="12700">
            <a:noFill/>
            <a:miter lim="800000"/>
            <a:headEnd type="none" w="sm" len="sm"/>
            <a:tailEnd type="none" w="sm" len="sm"/>
          </a:ln>
          <a:effectLst/>
        </p:spPr>
        <p:txBody>
          <a:bodyPr>
            <a:spAutoFit/>
          </a:bodyPr>
          <a:lstStyle/>
          <a:p>
            <a:pPr>
              <a:defRPr/>
            </a:pPr>
            <a:r>
              <a:rPr lang="pt-BR" sz="1600" b="1" dirty="0">
                <a:solidFill>
                  <a:schemeClr val="tx2"/>
                </a:solidFill>
                <a:effectLst>
                  <a:outerShdw blurRad="38100" dist="38100" dir="2700000" algn="tl">
                    <a:srgbClr val="FFFFFF"/>
                  </a:outerShdw>
                </a:effectLst>
                <a:latin typeface="Arial" charset="0"/>
              </a:rPr>
              <a:t>Agências</a:t>
            </a:r>
          </a:p>
          <a:p>
            <a:pPr>
              <a:defRPr/>
            </a:pPr>
            <a:r>
              <a:rPr lang="pt-BR" sz="1600" b="1" dirty="0">
                <a:solidFill>
                  <a:schemeClr val="tx2"/>
                </a:solidFill>
                <a:effectLst>
                  <a:outerShdw blurRad="38100" dist="38100" dir="2700000" algn="tl">
                    <a:srgbClr val="FFFFFF"/>
                  </a:outerShdw>
                </a:effectLst>
                <a:latin typeface="Arial" charset="0"/>
              </a:rPr>
              <a:t>estaduais</a:t>
            </a:r>
          </a:p>
        </p:txBody>
      </p:sp>
      <p:sp>
        <p:nvSpPr>
          <p:cNvPr id="841775" name="Text Box 47"/>
          <p:cNvSpPr txBox="1">
            <a:spLocks noChangeArrowheads="1"/>
          </p:cNvSpPr>
          <p:nvPr/>
        </p:nvSpPr>
        <p:spPr bwMode="auto">
          <a:xfrm>
            <a:off x="8389472" y="5997392"/>
            <a:ext cx="1649413" cy="581025"/>
          </a:xfrm>
          <a:prstGeom prst="rect">
            <a:avLst/>
          </a:prstGeom>
          <a:noFill/>
          <a:ln w="12700">
            <a:noFill/>
            <a:miter lim="800000"/>
            <a:headEnd type="none" w="sm" len="sm"/>
            <a:tailEnd type="none" w="sm" len="sm"/>
          </a:ln>
          <a:effectLst/>
        </p:spPr>
        <p:txBody>
          <a:bodyPr>
            <a:spAutoFit/>
          </a:bodyPr>
          <a:lstStyle/>
          <a:p>
            <a:pPr>
              <a:defRPr/>
            </a:pPr>
            <a:r>
              <a:rPr lang="pt-BR" sz="1600" b="1">
                <a:solidFill>
                  <a:schemeClr val="tx2"/>
                </a:solidFill>
                <a:effectLst>
                  <a:outerShdw blurRad="38100" dist="38100" dir="2700000" algn="tl">
                    <a:srgbClr val="FFFFFF"/>
                  </a:outerShdw>
                </a:effectLst>
                <a:latin typeface="Arial" charset="0"/>
              </a:rPr>
              <a:t>Sem</a:t>
            </a:r>
          </a:p>
          <a:p>
            <a:pPr>
              <a:defRPr/>
            </a:pPr>
            <a:r>
              <a:rPr lang="pt-BR" sz="1600" b="1">
                <a:solidFill>
                  <a:schemeClr val="tx2"/>
                </a:solidFill>
                <a:effectLst>
                  <a:outerShdw blurRad="38100" dist="38100" dir="2700000" algn="tl">
                    <a:srgbClr val="FFFFFF"/>
                  </a:outerShdw>
                </a:effectLst>
                <a:latin typeface="Arial" charset="0"/>
              </a:rPr>
              <a:t>Definição</a:t>
            </a:r>
          </a:p>
        </p:txBody>
      </p:sp>
      <p:sp>
        <p:nvSpPr>
          <p:cNvPr id="841776" name="Text Box 48"/>
          <p:cNvSpPr txBox="1">
            <a:spLocks noChangeArrowheads="1"/>
          </p:cNvSpPr>
          <p:nvPr/>
        </p:nvSpPr>
        <p:spPr bwMode="auto">
          <a:xfrm>
            <a:off x="6146335" y="2786247"/>
            <a:ext cx="2303463" cy="1569660"/>
          </a:xfrm>
          <a:prstGeom prst="rect">
            <a:avLst/>
          </a:prstGeom>
          <a:noFill/>
          <a:ln w="12700">
            <a:noFill/>
            <a:miter lim="800000"/>
            <a:headEnd type="none" w="sm" len="sm"/>
            <a:tailEnd type="none" w="sm" len="sm"/>
          </a:ln>
          <a:effectLst/>
        </p:spPr>
        <p:txBody>
          <a:bodyPr>
            <a:spAutoFit/>
          </a:bodyPr>
          <a:lstStyle/>
          <a:p>
            <a:pPr>
              <a:lnSpc>
                <a:spcPct val="80000"/>
              </a:lnSpc>
              <a:buFontTx/>
              <a:buChar char="•"/>
              <a:defRPr/>
            </a:pPr>
            <a:r>
              <a:rPr lang="pt-BR" sz="1500" b="1" dirty="0">
                <a:solidFill>
                  <a:schemeClr val="tx2"/>
                </a:solidFill>
                <a:effectLst>
                  <a:outerShdw blurRad="38100" dist="38100" dir="2700000" algn="tl">
                    <a:srgbClr val="FFFFFF"/>
                  </a:outerShdw>
                </a:effectLst>
                <a:latin typeface="Arial" charset="0"/>
              </a:rPr>
              <a:t> Petrobrás única produtora</a:t>
            </a:r>
          </a:p>
          <a:p>
            <a:pPr>
              <a:lnSpc>
                <a:spcPct val="80000"/>
              </a:lnSpc>
              <a:buFontTx/>
              <a:buChar char="•"/>
              <a:defRPr/>
            </a:pPr>
            <a:r>
              <a:rPr lang="pt-BR" sz="1500" b="1" dirty="0">
                <a:solidFill>
                  <a:schemeClr val="tx2"/>
                </a:solidFill>
                <a:effectLst>
                  <a:outerShdw blurRad="38100" dist="38100" dir="2700000" algn="tl">
                    <a:srgbClr val="FFFFFF"/>
                  </a:outerShdw>
                </a:effectLst>
                <a:latin typeface="Arial" charset="0"/>
              </a:rPr>
              <a:t>Vários produtores no futuro</a:t>
            </a:r>
          </a:p>
          <a:p>
            <a:pPr>
              <a:lnSpc>
                <a:spcPct val="80000"/>
              </a:lnSpc>
              <a:buFontTx/>
              <a:buChar char="•"/>
              <a:defRPr/>
            </a:pPr>
            <a:r>
              <a:rPr lang="pt-BR" sz="1500" b="1" dirty="0">
                <a:solidFill>
                  <a:schemeClr val="tx2"/>
                </a:solidFill>
                <a:effectLst>
                  <a:outerShdw blurRad="38100" dist="38100" dir="2700000" algn="tl">
                    <a:srgbClr val="FFFFFF"/>
                  </a:outerShdw>
                </a:effectLst>
                <a:latin typeface="Arial" charset="0"/>
              </a:rPr>
              <a:t>Várias empresas explorando com a Petrobrás</a:t>
            </a:r>
          </a:p>
          <a:p>
            <a:pPr>
              <a:lnSpc>
                <a:spcPct val="80000"/>
              </a:lnSpc>
              <a:defRPr/>
            </a:pPr>
            <a:endParaRPr lang="pt-BR" sz="1500" b="1" dirty="0">
              <a:solidFill>
                <a:schemeClr val="tx2"/>
              </a:solidFill>
              <a:effectLst>
                <a:outerShdw blurRad="38100" dist="38100" dir="2700000" algn="tl">
                  <a:srgbClr val="FFFFFF"/>
                </a:outerShdw>
              </a:effectLst>
              <a:latin typeface="Arial" charset="0"/>
            </a:endParaRPr>
          </a:p>
        </p:txBody>
      </p:sp>
      <p:sp>
        <p:nvSpPr>
          <p:cNvPr id="48" name="Rectangle 1026"/>
          <p:cNvSpPr>
            <a:spLocks noGrp="1" noChangeArrowheads="1"/>
          </p:cNvSpPr>
          <p:nvPr>
            <p:ph type="title"/>
          </p:nvPr>
        </p:nvSpPr>
        <p:spPr>
          <a:xfrm>
            <a:off x="838200" y="365129"/>
            <a:ext cx="10515600" cy="1325563"/>
          </a:xfrm>
        </p:spPr>
        <p:txBody>
          <a:bodyPr/>
          <a:lstStyle/>
          <a:p>
            <a:pPr eaLnBrk="0" hangingPunct="0">
              <a:defRPr/>
            </a:pPr>
            <a:r>
              <a:rPr lang="es-AR" dirty="0" err="1">
                <a:solidFill>
                  <a:schemeClr val="bg1"/>
                </a:solidFill>
              </a:rPr>
              <a:t>Exemplo</a:t>
            </a:r>
            <a:r>
              <a:rPr lang="es-AR" dirty="0">
                <a:solidFill>
                  <a:schemeClr val="bg1"/>
                </a:solidFill>
              </a:rPr>
              <a:t> de </a:t>
            </a:r>
            <a:r>
              <a:rPr lang="es-AR" dirty="0" err="1">
                <a:solidFill>
                  <a:schemeClr val="bg1"/>
                </a:solidFill>
              </a:rPr>
              <a:t>regulação</a:t>
            </a:r>
            <a:r>
              <a:rPr lang="es-AR" dirty="0">
                <a:solidFill>
                  <a:schemeClr val="bg1"/>
                </a:solidFill>
              </a:rPr>
              <a:t>: </a:t>
            </a:r>
            <a:r>
              <a:rPr lang="es-AR" dirty="0" err="1">
                <a:solidFill>
                  <a:schemeClr val="bg1"/>
                </a:solidFill>
              </a:rPr>
              <a:t>gás</a:t>
            </a:r>
            <a:r>
              <a:rPr lang="es-AR" dirty="0">
                <a:solidFill>
                  <a:schemeClr val="bg1"/>
                </a:solidFill>
              </a:rPr>
              <a:t> natural…</a:t>
            </a:r>
          </a:p>
        </p:txBody>
      </p:sp>
    </p:spTree>
    <p:extLst>
      <p:ext uri="{BB962C8B-B14F-4D97-AF65-F5344CB8AC3E}">
        <p14:creationId xmlns:p14="http://schemas.microsoft.com/office/powerpoint/2010/main" val="335170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ítulo 2"/>
          <p:cNvSpPr>
            <a:spLocks noGrp="1"/>
          </p:cNvSpPr>
          <p:nvPr>
            <p:ph type="title"/>
          </p:nvPr>
        </p:nvSpPr>
        <p:spPr/>
        <p:txBody>
          <a:bodyPr/>
          <a:lstStyle/>
          <a:p>
            <a:r>
              <a:rPr lang="pt-BR"/>
              <a:t>b) Externalidades...</a:t>
            </a:r>
            <a:endParaRPr lang="pt-BR" dirty="0"/>
          </a:p>
        </p:txBody>
      </p:sp>
      <p:sp>
        <p:nvSpPr>
          <p:cNvPr id="44034" name="Espaço Reservado para Conteúdo 1"/>
          <p:cNvSpPr>
            <a:spLocks noGrp="1"/>
          </p:cNvSpPr>
          <p:nvPr>
            <p:ph idx="1"/>
          </p:nvPr>
        </p:nvSpPr>
        <p:spPr/>
        <p:txBody>
          <a:bodyPr>
            <a:normAutofit fontScale="92500" lnSpcReduction="20000"/>
          </a:bodyPr>
          <a:lstStyle/>
          <a:p>
            <a:pPr>
              <a:lnSpc>
                <a:spcPct val="200000"/>
              </a:lnSpc>
            </a:pPr>
            <a:r>
              <a:rPr lang="pt-BR" dirty="0"/>
              <a:t>Efeito das atividades de produção e consumo não internalizadas pelo cálculo econômico dos agentes</a:t>
            </a:r>
          </a:p>
          <a:p>
            <a:pPr>
              <a:lnSpc>
                <a:spcPct val="200000"/>
              </a:lnSpc>
            </a:pPr>
            <a:endParaRPr lang="pt-BR" sz="1000" dirty="0"/>
          </a:p>
          <a:p>
            <a:pPr>
              <a:lnSpc>
                <a:spcPct val="200000"/>
              </a:lnSpc>
            </a:pPr>
            <a:r>
              <a:rPr lang="pt-BR" dirty="0"/>
              <a:t>Positivas: quando a ação de uma das partes beneficia a outra</a:t>
            </a:r>
          </a:p>
          <a:p>
            <a:pPr>
              <a:lnSpc>
                <a:spcPct val="200000"/>
              </a:lnSpc>
            </a:pPr>
            <a:endParaRPr lang="pt-BR" sz="1000" dirty="0"/>
          </a:p>
          <a:p>
            <a:pPr>
              <a:lnSpc>
                <a:spcPct val="200000"/>
              </a:lnSpc>
            </a:pPr>
            <a:r>
              <a:rPr lang="pt-BR" dirty="0"/>
              <a:t>Negativas: quando a ação de uma das partes impõe custos a outra</a:t>
            </a:r>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A467C836-C0D0-4277-A87C-CDC025FA21CB}" type="slidenum">
              <a:rPr lang="pt-BR" smtClean="0"/>
              <a:pPr/>
              <a:t>31</a:t>
            </a:fld>
            <a:endParaRPr lang="pt-BR"/>
          </a:p>
        </p:txBody>
      </p:sp>
    </p:spTree>
    <p:extLst>
      <p:ext uri="{BB962C8B-B14F-4D97-AF65-F5344CB8AC3E}">
        <p14:creationId xmlns:p14="http://schemas.microsoft.com/office/powerpoint/2010/main" val="311058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ítulo 2"/>
          <p:cNvSpPr>
            <a:spLocks noGrp="1"/>
          </p:cNvSpPr>
          <p:nvPr>
            <p:ph type="title"/>
          </p:nvPr>
        </p:nvSpPr>
        <p:spPr/>
        <p:txBody>
          <a:bodyPr/>
          <a:lstStyle/>
          <a:p>
            <a:r>
              <a:rPr lang="pt-BR"/>
              <a:t>c) Bens públicos...</a:t>
            </a:r>
            <a:endParaRPr lang="pt-BR" dirty="0"/>
          </a:p>
        </p:txBody>
      </p:sp>
      <p:sp>
        <p:nvSpPr>
          <p:cNvPr id="45058" name="Espaço Reservado para Conteúdo 1"/>
          <p:cNvSpPr>
            <a:spLocks noGrp="1"/>
          </p:cNvSpPr>
          <p:nvPr>
            <p:ph idx="1"/>
          </p:nvPr>
        </p:nvSpPr>
        <p:spPr/>
        <p:txBody>
          <a:bodyPr>
            <a:normAutofit fontScale="92500" lnSpcReduction="20000"/>
          </a:bodyPr>
          <a:lstStyle/>
          <a:p>
            <a:pPr>
              <a:lnSpc>
                <a:spcPct val="200000"/>
              </a:lnSpc>
            </a:pPr>
            <a:r>
              <a:rPr lang="pt-BR" dirty="0"/>
              <a:t>Apresentam duas características:</a:t>
            </a:r>
          </a:p>
          <a:p>
            <a:pPr>
              <a:lnSpc>
                <a:spcPct val="200000"/>
              </a:lnSpc>
            </a:pPr>
            <a:r>
              <a:rPr lang="pt-BR" dirty="0"/>
              <a:t>Não exclusivo: custo marginal de fornecimento para um consumidor adicional é zero, por isso é muito difícil ou impossível cobrar alguém pelo seu uso</a:t>
            </a:r>
          </a:p>
          <a:p>
            <a:pPr>
              <a:lnSpc>
                <a:spcPct val="200000"/>
              </a:lnSpc>
            </a:pPr>
            <a:r>
              <a:rPr lang="pt-BR" dirty="0"/>
              <a:t>Não rival: as pessoas não podem ser excluídas do consumo do bem</a:t>
            </a:r>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4010EDE6-C2E0-4456-B3B3-D470E23A4833}" type="slidenum">
              <a:rPr lang="pt-BR" smtClean="0"/>
              <a:pPr/>
              <a:t>32</a:t>
            </a:fld>
            <a:endParaRPr lang="pt-BR"/>
          </a:p>
        </p:txBody>
      </p:sp>
    </p:spTree>
    <p:extLst>
      <p:ext uri="{BB962C8B-B14F-4D97-AF65-F5344CB8AC3E}">
        <p14:creationId xmlns:p14="http://schemas.microsoft.com/office/powerpoint/2010/main" val="32361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ítulo 2"/>
          <p:cNvSpPr>
            <a:spLocks noGrp="1"/>
          </p:cNvSpPr>
          <p:nvPr>
            <p:ph type="title"/>
          </p:nvPr>
        </p:nvSpPr>
        <p:spPr/>
        <p:txBody>
          <a:bodyPr/>
          <a:lstStyle/>
          <a:p>
            <a:r>
              <a:rPr lang="pt-BR"/>
              <a:t>d) Informação assimétrica...</a:t>
            </a:r>
            <a:endParaRPr lang="pt-BR" dirty="0"/>
          </a:p>
        </p:txBody>
      </p:sp>
      <p:sp>
        <p:nvSpPr>
          <p:cNvPr id="79874" name="Espaço Reservado para Conteúdo 1"/>
          <p:cNvSpPr>
            <a:spLocks noGrp="1"/>
          </p:cNvSpPr>
          <p:nvPr>
            <p:ph idx="1"/>
          </p:nvPr>
        </p:nvSpPr>
        <p:spPr/>
        <p:txBody>
          <a:bodyPr/>
          <a:lstStyle/>
          <a:p>
            <a:r>
              <a:rPr lang="pt-BR" dirty="0"/>
              <a:t>Situação em que o comprador e o vendedor possuem diferentes conjuntos de informações sobre uma determinada transação....</a:t>
            </a:r>
          </a:p>
        </p:txBody>
      </p:sp>
      <p:sp>
        <p:nvSpPr>
          <p:cNvPr id="5"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DE71B55D-48A9-4F34-BD55-2EF761DE9333}" type="slidenum">
              <a:rPr lang="pt-BR" smtClean="0"/>
              <a:pPr/>
              <a:t>33</a:t>
            </a:fld>
            <a:endParaRPr lang="pt-BR"/>
          </a:p>
        </p:txBody>
      </p:sp>
      <p:pic>
        <p:nvPicPr>
          <p:cNvPr id="79877" name="Imagem 2"/>
          <p:cNvPicPr>
            <a:picLocks noChangeAspect="1"/>
          </p:cNvPicPr>
          <p:nvPr/>
        </p:nvPicPr>
        <p:blipFill rotWithShape="1">
          <a:blip r:embed="rId2">
            <a:extLst>
              <a:ext uri="{28A0092B-C50C-407E-A947-70E740481C1C}">
                <a14:useLocalDpi xmlns:a14="http://schemas.microsoft.com/office/drawing/2010/main" val="0"/>
              </a:ext>
            </a:extLst>
          </a:blip>
          <a:srcRect l="3176" t="4784" r="63697" b="11908"/>
          <a:stretch/>
        </p:blipFill>
        <p:spPr bwMode="auto">
          <a:xfrm>
            <a:off x="2203455" y="2982684"/>
            <a:ext cx="2931887" cy="307702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m 2"/>
          <p:cNvPicPr>
            <a:picLocks noChangeAspect="1"/>
          </p:cNvPicPr>
          <p:nvPr/>
        </p:nvPicPr>
        <p:blipFill rotWithShape="1">
          <a:blip r:embed="rId2">
            <a:extLst>
              <a:ext uri="{28A0092B-C50C-407E-A947-70E740481C1C}">
                <a14:useLocalDpi xmlns:a14="http://schemas.microsoft.com/office/drawing/2010/main" val="0"/>
              </a:ext>
            </a:extLst>
          </a:blip>
          <a:srcRect l="38518" t="3588" r="4966" b="11908"/>
          <a:stretch/>
        </p:blipFill>
        <p:spPr bwMode="auto">
          <a:xfrm>
            <a:off x="5135340" y="2982685"/>
            <a:ext cx="5001987" cy="307702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3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en-US" dirty="0" err="1"/>
              <a:t>Formas</a:t>
            </a:r>
            <a:r>
              <a:rPr lang="en-US" dirty="0"/>
              <a:t> de </a:t>
            </a:r>
            <a:r>
              <a:rPr lang="en-US" dirty="0" err="1"/>
              <a:t>regulação</a:t>
            </a:r>
            <a:r>
              <a:rPr lang="en-US" dirty="0"/>
              <a:t>…</a:t>
            </a:r>
            <a:endParaRPr lang="pt-BR" dirty="0"/>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32AF196E-B965-4057-B79D-B63C2F864144}" type="slidenum">
              <a:rPr lang="pt-BR" smtClean="0"/>
              <a:pPr/>
              <a:t>34</a:t>
            </a:fld>
            <a:endParaRPr lang="pt-BR"/>
          </a:p>
        </p:txBody>
      </p:sp>
      <p:sp>
        <p:nvSpPr>
          <p:cNvPr id="2" name="Espaço Reservado para Texto 1"/>
          <p:cNvSpPr>
            <a:spLocks noGrp="1"/>
          </p:cNvSpPr>
          <p:nvPr>
            <p:ph type="body" sz="quarter" idx="4294967295"/>
          </p:nvPr>
        </p:nvSpPr>
        <p:spPr>
          <a:xfrm>
            <a:off x="838201" y="1809061"/>
            <a:ext cx="8691563" cy="5573712"/>
          </a:xfrm>
        </p:spPr>
        <p:txBody>
          <a:bodyPr/>
          <a:lstStyle/>
          <a:p>
            <a:pPr marL="342900" indent="-342900" algn="just" defTabSz="984250">
              <a:lnSpc>
                <a:spcPct val="150000"/>
              </a:lnSpc>
              <a:buClr>
                <a:schemeClr val="tx1">
                  <a:lumMod val="65000"/>
                  <a:lumOff val="35000"/>
                </a:schemeClr>
              </a:buClr>
              <a:buFont typeface="Arial" pitchFamily="34" charset="0"/>
              <a:buChar char="•"/>
              <a:defRPr/>
            </a:pPr>
            <a:r>
              <a:rPr lang="pt-BR" sz="2500" dirty="0"/>
              <a:t>Intervenção nos mecanismos do mercado:</a:t>
            </a:r>
          </a:p>
          <a:p>
            <a:pPr marL="835025" lvl="1" indent="-342900" algn="just" defTabSz="984250">
              <a:lnSpc>
                <a:spcPct val="150000"/>
              </a:lnSpc>
              <a:defRPr/>
            </a:pPr>
            <a:r>
              <a:rPr lang="pt-BR" sz="2500" dirty="0"/>
              <a:t>Preço	</a:t>
            </a:r>
          </a:p>
          <a:p>
            <a:pPr marL="835025" lvl="1" indent="-342900" algn="just" defTabSz="984250">
              <a:lnSpc>
                <a:spcPct val="150000"/>
              </a:lnSpc>
              <a:defRPr/>
            </a:pPr>
            <a:r>
              <a:rPr lang="pt-BR" sz="2500" dirty="0"/>
              <a:t>Quantidade</a:t>
            </a:r>
          </a:p>
          <a:p>
            <a:pPr marL="835025" lvl="1" indent="-342900" algn="just" defTabSz="984250">
              <a:lnSpc>
                <a:spcPct val="150000"/>
              </a:lnSpc>
              <a:defRPr/>
            </a:pPr>
            <a:r>
              <a:rPr lang="pt-BR" sz="2500" dirty="0"/>
              <a:t>Outros (qualidade, padrões técnicos, etc...)</a:t>
            </a:r>
          </a:p>
          <a:p>
            <a:pPr marL="342900" indent="-342900" algn="just" defTabSz="984250">
              <a:lnSpc>
                <a:spcPct val="150000"/>
              </a:lnSpc>
              <a:buClr>
                <a:schemeClr val="tx1">
                  <a:lumMod val="65000"/>
                  <a:lumOff val="35000"/>
                </a:schemeClr>
              </a:buClr>
              <a:buFont typeface="Arial" pitchFamily="34" charset="0"/>
              <a:buChar char="•"/>
              <a:defRPr/>
            </a:pPr>
            <a:r>
              <a:rPr lang="pt-BR" sz="2500" dirty="0"/>
              <a:t>Alteração nas condições de entrada</a:t>
            </a:r>
          </a:p>
          <a:p>
            <a:pPr marL="342900" indent="-342900" algn="just" defTabSz="984250">
              <a:lnSpc>
                <a:spcPct val="150000"/>
              </a:lnSpc>
              <a:buClr>
                <a:schemeClr val="tx1">
                  <a:lumMod val="65000"/>
                  <a:lumOff val="35000"/>
                </a:schemeClr>
              </a:buClr>
              <a:buFont typeface="Arial" pitchFamily="34" charset="0"/>
              <a:buChar char="•"/>
              <a:defRPr/>
            </a:pPr>
            <a:r>
              <a:rPr lang="pt-BR" sz="2500" dirty="0"/>
              <a:t>Critérios para acesso à infraestrutura essencial</a:t>
            </a:r>
          </a:p>
          <a:p>
            <a:pPr>
              <a:lnSpc>
                <a:spcPct val="150000"/>
              </a:lnSpc>
              <a:defRPr/>
            </a:pPr>
            <a:endParaRPr lang="pt-BR" dirty="0"/>
          </a:p>
        </p:txBody>
      </p:sp>
    </p:spTree>
    <p:extLst>
      <p:ext uri="{BB962C8B-B14F-4D97-AF65-F5344CB8AC3E}">
        <p14:creationId xmlns:p14="http://schemas.microsoft.com/office/powerpoint/2010/main" val="36812587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r>
              <a:rPr lang="en-US"/>
              <a:t>Regulação requer uma comparação criteriosa entre…</a:t>
            </a:r>
            <a:endParaRPr lang="en-US" dirty="0"/>
          </a:p>
        </p:txBody>
      </p:sp>
      <p:sp>
        <p:nvSpPr>
          <p:cNvPr id="3" name="Espaço Reservado para Texto 2"/>
          <p:cNvSpPr>
            <a:spLocks noGrp="1"/>
          </p:cNvSpPr>
          <p:nvPr>
            <p:ph idx="1"/>
          </p:nvPr>
        </p:nvSpPr>
        <p:spPr/>
        <p:txBody>
          <a:bodyPr anchor="ctr">
            <a:normAutofit/>
          </a:bodyPr>
          <a:lstStyle/>
          <a:p>
            <a:pPr marL="0" indent="0" algn="ctr">
              <a:lnSpc>
                <a:spcPct val="150000"/>
              </a:lnSpc>
              <a:buNone/>
            </a:pPr>
            <a:r>
              <a:rPr lang="pt-BR" sz="4800" dirty="0">
                <a:solidFill>
                  <a:schemeClr val="accent5"/>
                </a:solidFill>
              </a:rPr>
              <a:t>Falhas de mercado</a:t>
            </a:r>
          </a:p>
          <a:p>
            <a:pPr marL="0" indent="0" algn="ctr">
              <a:lnSpc>
                <a:spcPct val="150000"/>
              </a:lnSpc>
              <a:buNone/>
            </a:pPr>
            <a:r>
              <a:rPr lang="pt-BR" sz="3600" dirty="0"/>
              <a:t>versus</a:t>
            </a:r>
          </a:p>
          <a:p>
            <a:pPr marL="0" indent="0" algn="ctr">
              <a:lnSpc>
                <a:spcPct val="150000"/>
              </a:lnSpc>
              <a:buNone/>
            </a:pPr>
            <a:r>
              <a:rPr lang="pt-BR" sz="4800" dirty="0">
                <a:solidFill>
                  <a:srgbClr val="FF0000"/>
                </a:solidFill>
              </a:rPr>
              <a:t>Falhas de Estado</a:t>
            </a:r>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97256B16-8E14-4221-9894-DC2E31728F9B}" type="slidenum">
              <a:rPr lang="pt-BR" smtClean="0"/>
              <a:pPr/>
              <a:t>35</a:t>
            </a:fld>
            <a:endParaRPr lang="pt-BR"/>
          </a:p>
        </p:txBody>
      </p:sp>
    </p:spTree>
    <p:extLst>
      <p:ext uri="{BB962C8B-B14F-4D97-AF65-F5344CB8AC3E}">
        <p14:creationId xmlns:p14="http://schemas.microsoft.com/office/powerpoint/2010/main" val="1526446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ítulo 2"/>
          <p:cNvSpPr>
            <a:spLocks noGrp="1"/>
          </p:cNvSpPr>
          <p:nvPr>
            <p:ph type="title"/>
          </p:nvPr>
        </p:nvSpPr>
        <p:spPr/>
        <p:txBody>
          <a:bodyPr/>
          <a:lstStyle/>
          <a:p>
            <a:r>
              <a:rPr lang="pt-BR"/>
              <a:t>Agências constituem uma pequena parte da regulação...</a:t>
            </a:r>
            <a:endParaRPr lang="pt-BR" dirty="0"/>
          </a:p>
        </p:txBody>
      </p:sp>
      <p:sp>
        <p:nvSpPr>
          <p:cNvPr id="9"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E6992ECA-FE2D-4853-BE5D-C80E0E021A34}" type="slidenum">
              <a:rPr lang="pt-BR" smtClean="0"/>
              <a:pPr/>
              <a:t>36</a:t>
            </a:fld>
            <a:endParaRPr lang="pt-BR"/>
          </a:p>
        </p:txBody>
      </p:sp>
      <p:grpSp>
        <p:nvGrpSpPr>
          <p:cNvPr id="2" name="Grupo 1"/>
          <p:cNvGrpSpPr/>
          <p:nvPr/>
        </p:nvGrpSpPr>
        <p:grpSpPr>
          <a:xfrm>
            <a:off x="2352220" y="1882316"/>
            <a:ext cx="7505700" cy="4775200"/>
            <a:chOff x="2279650" y="1606550"/>
            <a:chExt cx="7505700" cy="4775200"/>
          </a:xfrm>
        </p:grpSpPr>
        <p:sp>
          <p:nvSpPr>
            <p:cNvPr id="82948" name="Oval 2"/>
            <p:cNvSpPr>
              <a:spLocks noChangeArrowheads="1"/>
            </p:cNvSpPr>
            <p:nvPr/>
          </p:nvSpPr>
          <p:spPr bwMode="auto">
            <a:xfrm>
              <a:off x="2782888" y="1662114"/>
              <a:ext cx="6506256" cy="40846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2000">
                <a:latin typeface="Calibri Light" panose="020F0302020204030204" pitchFamily="34" charset="0"/>
              </a:endParaRPr>
            </a:p>
          </p:txBody>
        </p:sp>
        <p:sp>
          <p:nvSpPr>
            <p:cNvPr id="82949" name="Oval 3"/>
            <p:cNvSpPr>
              <a:spLocks noChangeArrowheads="1"/>
            </p:cNvSpPr>
            <p:nvPr/>
          </p:nvSpPr>
          <p:spPr bwMode="auto">
            <a:xfrm>
              <a:off x="3514726" y="2146300"/>
              <a:ext cx="1844675" cy="1722438"/>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2000">
                <a:latin typeface="Calibri Light" panose="020F0302020204030204" pitchFamily="34" charset="0"/>
              </a:endParaRPr>
            </a:p>
          </p:txBody>
        </p:sp>
        <p:sp>
          <p:nvSpPr>
            <p:cNvPr id="1870852" name="Text Box 4"/>
            <p:cNvSpPr txBox="1">
              <a:spLocks noChangeArrowheads="1"/>
            </p:cNvSpPr>
            <p:nvPr/>
          </p:nvSpPr>
          <p:spPr bwMode="auto">
            <a:xfrm>
              <a:off x="3559857" y="2427743"/>
              <a:ext cx="1741488" cy="120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p>
              <a:pPr algn="ctr">
                <a:defRPr/>
              </a:pPr>
              <a:r>
                <a:rPr lang="pt-BR" sz="2400" dirty="0">
                  <a:solidFill>
                    <a:schemeClr val="tx1">
                      <a:lumMod val="65000"/>
                      <a:lumOff val="35000"/>
                    </a:schemeClr>
                  </a:solidFill>
                  <a:latin typeface="Calibri Light" panose="020F0302020204030204" pitchFamily="34" charset="0"/>
                  <a:cs typeface="Arial" pitchFamily="34" charset="0"/>
                </a:rPr>
                <a:t>Monopólios naturais temporários</a:t>
              </a:r>
            </a:p>
          </p:txBody>
        </p:sp>
        <p:sp>
          <p:nvSpPr>
            <p:cNvPr id="1870853" name="Text Box 5"/>
            <p:cNvSpPr txBox="1">
              <a:spLocks noChangeArrowheads="1"/>
            </p:cNvSpPr>
            <p:nvPr/>
          </p:nvSpPr>
          <p:spPr bwMode="auto">
            <a:xfrm>
              <a:off x="6343425" y="4017050"/>
              <a:ext cx="1854200" cy="83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a:defRPr/>
              </a:pPr>
              <a:r>
                <a:rPr lang="pt-BR" sz="2400" dirty="0">
                  <a:solidFill>
                    <a:schemeClr val="tx1">
                      <a:lumMod val="65000"/>
                      <a:lumOff val="35000"/>
                    </a:schemeClr>
                  </a:solidFill>
                  <a:latin typeface="Calibri Light" panose="020F0302020204030204" pitchFamily="34" charset="0"/>
                  <a:cs typeface="Arial" pitchFamily="34" charset="0"/>
                </a:rPr>
                <a:t>Mercados com falhas</a:t>
              </a:r>
            </a:p>
          </p:txBody>
        </p:sp>
        <p:sp>
          <p:nvSpPr>
            <p:cNvPr id="82952" name="Rectangle 6"/>
            <p:cNvSpPr>
              <a:spLocks noChangeArrowheads="1"/>
            </p:cNvSpPr>
            <p:nvPr/>
          </p:nvSpPr>
          <p:spPr bwMode="auto">
            <a:xfrm>
              <a:off x="2279650" y="1606550"/>
              <a:ext cx="7505700" cy="4775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2000">
                <a:latin typeface="Calibri Light" panose="020F0302020204030204" pitchFamily="34" charset="0"/>
              </a:endParaRPr>
            </a:p>
          </p:txBody>
        </p:sp>
        <p:sp>
          <p:nvSpPr>
            <p:cNvPr id="1870855" name="Text Box 7"/>
            <p:cNvSpPr txBox="1">
              <a:spLocks noChangeArrowheads="1"/>
            </p:cNvSpPr>
            <p:nvPr/>
          </p:nvSpPr>
          <p:spPr bwMode="auto">
            <a:xfrm>
              <a:off x="2387601" y="5980114"/>
              <a:ext cx="6844614" cy="40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defRPr/>
              </a:pPr>
              <a:r>
                <a:rPr lang="pt-BR" sz="2000" dirty="0">
                  <a:solidFill>
                    <a:schemeClr val="tx1">
                      <a:lumMod val="65000"/>
                      <a:lumOff val="35000"/>
                    </a:schemeClr>
                  </a:solidFill>
                  <a:latin typeface="Calibri Light" panose="020F0302020204030204" pitchFamily="34" charset="0"/>
                  <a:cs typeface="Arial" pitchFamily="34" charset="0"/>
                </a:rPr>
                <a:t>Mercados que possuem direitos de propriedade bem e contratos</a:t>
              </a:r>
            </a:p>
          </p:txBody>
        </p:sp>
      </p:grpSp>
    </p:spTree>
    <p:extLst>
      <p:ext uri="{BB962C8B-B14F-4D97-AF65-F5344CB8AC3E}">
        <p14:creationId xmlns:p14="http://schemas.microsoft.com/office/powerpoint/2010/main" val="23459267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a:t>Cinco características de uma boa agência reguladora...</a:t>
            </a:r>
          </a:p>
        </p:txBody>
      </p:sp>
      <p:sp>
        <p:nvSpPr>
          <p:cNvPr id="4" name="Espaço Reservado para Número de Slide 3"/>
          <p:cNvSpPr>
            <a:spLocks noGrp="1"/>
          </p:cNvSpPr>
          <p:nvPr>
            <p:ph type="sldNum" sz="quarter" idx="12"/>
          </p:nvPr>
        </p:nvSpPr>
        <p:spPr/>
        <p:txBody>
          <a:bodyPr/>
          <a:lstStyle/>
          <a:p>
            <a:fld id="{A2EE3FE7-9F51-4AAA-B979-1BF21462A916}" type="slidenum">
              <a:rPr lang="pt-BR" smtClean="0"/>
              <a:pPr/>
              <a:t>37</a:t>
            </a:fld>
            <a:endParaRPr lang="pt-BR"/>
          </a:p>
        </p:txBody>
      </p:sp>
      <p:sp>
        <p:nvSpPr>
          <p:cNvPr id="6" name="Espaço Reservado para Texto 5"/>
          <p:cNvSpPr>
            <a:spLocks noGrp="1"/>
          </p:cNvSpPr>
          <p:nvPr>
            <p:ph type="body" sz="quarter" idx="4294967295"/>
          </p:nvPr>
        </p:nvSpPr>
        <p:spPr>
          <a:xfrm>
            <a:off x="1394227" y="1757804"/>
            <a:ext cx="8547100" cy="5651500"/>
          </a:xfrm>
        </p:spPr>
        <p:txBody>
          <a:bodyPr>
            <a:normAutofit lnSpcReduction="10000"/>
          </a:bodyPr>
          <a:lstStyle/>
          <a:p>
            <a:pPr marL="609600" indent="-609600">
              <a:lnSpc>
                <a:spcPct val="150000"/>
              </a:lnSpc>
              <a:spcBef>
                <a:spcPts val="1800"/>
              </a:spcBef>
              <a:spcAft>
                <a:spcPts val="1800"/>
              </a:spcAft>
              <a:buSzPct val="95000"/>
              <a:buFontTx/>
              <a:buAutoNum type="arabicPeriod"/>
              <a:defRPr/>
            </a:pPr>
            <a:r>
              <a:rPr lang="pt-BR" dirty="0"/>
              <a:t>Autonomia financeira e gerencial </a:t>
            </a:r>
          </a:p>
          <a:p>
            <a:pPr marL="609600" indent="-609600">
              <a:lnSpc>
                <a:spcPct val="150000"/>
              </a:lnSpc>
              <a:spcBef>
                <a:spcPts val="1800"/>
              </a:spcBef>
              <a:spcAft>
                <a:spcPts val="1800"/>
              </a:spcAft>
              <a:buSzPct val="95000"/>
              <a:buFontTx/>
              <a:buAutoNum type="arabicPeriod"/>
              <a:defRPr/>
            </a:pPr>
            <a:r>
              <a:rPr lang="pt-BR" dirty="0"/>
              <a:t>Sistemática prestação de contas</a:t>
            </a:r>
          </a:p>
          <a:p>
            <a:pPr marL="609600" indent="-609600">
              <a:lnSpc>
                <a:spcPct val="150000"/>
              </a:lnSpc>
              <a:spcBef>
                <a:spcPts val="1800"/>
              </a:spcBef>
              <a:spcAft>
                <a:spcPts val="1800"/>
              </a:spcAft>
              <a:buSzPct val="95000"/>
              <a:buFontTx/>
              <a:buAutoNum type="arabicPeriod"/>
              <a:defRPr/>
            </a:pPr>
            <a:r>
              <a:rPr lang="pt-BR" dirty="0"/>
              <a:t>Transparência</a:t>
            </a:r>
          </a:p>
          <a:p>
            <a:pPr marL="609600" indent="-609600">
              <a:lnSpc>
                <a:spcPct val="150000"/>
              </a:lnSpc>
              <a:spcBef>
                <a:spcPts val="1800"/>
              </a:spcBef>
              <a:spcAft>
                <a:spcPts val="1800"/>
              </a:spcAft>
              <a:buSzPct val="95000"/>
              <a:buFontTx/>
              <a:buAutoNum type="arabicPeriod"/>
              <a:defRPr/>
            </a:pPr>
            <a:r>
              <a:rPr lang="pt-BR" dirty="0"/>
              <a:t>Delimitação precisa de competência</a:t>
            </a:r>
          </a:p>
          <a:p>
            <a:pPr marL="609600" indent="-609600">
              <a:lnSpc>
                <a:spcPct val="150000"/>
              </a:lnSpc>
              <a:spcBef>
                <a:spcPts val="1800"/>
              </a:spcBef>
              <a:spcAft>
                <a:spcPts val="1800"/>
              </a:spcAft>
              <a:buSzPct val="95000"/>
              <a:buFontTx/>
              <a:buAutoNum type="arabicPeriod"/>
              <a:defRPr/>
            </a:pPr>
            <a:r>
              <a:rPr lang="pt-BR" dirty="0"/>
              <a:t>Excelência técnica</a:t>
            </a:r>
          </a:p>
          <a:p>
            <a:pPr>
              <a:defRPr/>
            </a:pPr>
            <a:endParaRPr lang="pt-BR" dirty="0"/>
          </a:p>
        </p:txBody>
      </p:sp>
    </p:spTree>
    <p:extLst>
      <p:ext uri="{BB962C8B-B14F-4D97-AF65-F5344CB8AC3E}">
        <p14:creationId xmlns:p14="http://schemas.microsoft.com/office/powerpoint/2010/main" val="359469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a:t>Instrumentos úteis para uma agência reguladora...</a:t>
            </a:r>
          </a:p>
        </p:txBody>
      </p:sp>
      <p:sp>
        <p:nvSpPr>
          <p:cNvPr id="5" name="Espaço Reservado para Número de Slide 4"/>
          <p:cNvSpPr>
            <a:spLocks noGrp="1"/>
          </p:cNvSpPr>
          <p:nvPr>
            <p:ph type="sldNum" sz="quarter" idx="12"/>
          </p:nvPr>
        </p:nvSpPr>
        <p:spPr/>
        <p:txBody>
          <a:bodyPr/>
          <a:lstStyle/>
          <a:p>
            <a:fld id="{A4FD713C-0A77-4278-89A2-FA65C6168A0D}" type="slidenum">
              <a:rPr lang="pt-BR" smtClean="0"/>
              <a:pPr/>
              <a:t>38</a:t>
            </a:fld>
            <a:endParaRPr lang="pt-BR"/>
          </a:p>
        </p:txBody>
      </p:sp>
      <p:sp>
        <p:nvSpPr>
          <p:cNvPr id="3" name="Espaço Reservado para Texto 2"/>
          <p:cNvSpPr>
            <a:spLocks noGrp="1"/>
          </p:cNvSpPr>
          <p:nvPr>
            <p:ph type="body" sz="quarter" idx="4294967295"/>
          </p:nvPr>
        </p:nvSpPr>
        <p:spPr>
          <a:xfrm>
            <a:off x="1586754" y="1915043"/>
            <a:ext cx="8547100" cy="4697413"/>
          </a:xfrm>
        </p:spPr>
        <p:txBody>
          <a:bodyPr/>
          <a:lstStyle/>
          <a:p>
            <a:pPr marL="457200" indent="-457200" algn="just">
              <a:spcBef>
                <a:spcPts val="1800"/>
              </a:spcBef>
              <a:spcAft>
                <a:spcPts val="1800"/>
              </a:spcAft>
              <a:buFont typeface="Arial" pitchFamily="34" charset="0"/>
              <a:buChar char="•"/>
              <a:defRPr/>
            </a:pPr>
            <a:r>
              <a:rPr lang="pt-BR" dirty="0"/>
              <a:t>Transparência: sessões públicas de julgamento, consultas e audiências públicas</a:t>
            </a:r>
          </a:p>
          <a:p>
            <a:pPr marL="457200" indent="-457200" algn="just">
              <a:spcBef>
                <a:spcPts val="1800"/>
              </a:spcBef>
              <a:spcAft>
                <a:spcPts val="1800"/>
              </a:spcAft>
              <a:buFont typeface="Arial" pitchFamily="34" charset="0"/>
              <a:buChar char="•"/>
              <a:defRPr/>
            </a:pPr>
            <a:r>
              <a:rPr lang="pt-BR" dirty="0"/>
              <a:t>Prestação de contas: relatórios anuais, revisões plurilaterais, exercícios de </a:t>
            </a:r>
            <a:r>
              <a:rPr lang="pt-BR" i="1" dirty="0"/>
              <a:t>benchmarking</a:t>
            </a:r>
          </a:p>
          <a:p>
            <a:pPr marL="457200" indent="-457200" algn="just">
              <a:spcBef>
                <a:spcPts val="1800"/>
              </a:spcBef>
              <a:spcAft>
                <a:spcPts val="1800"/>
              </a:spcAft>
              <a:buFont typeface="Arial" pitchFamily="34" charset="0"/>
              <a:buChar char="•"/>
              <a:defRPr/>
            </a:pPr>
            <a:r>
              <a:rPr lang="pt-BR" dirty="0"/>
              <a:t>Códigos de ética</a:t>
            </a:r>
          </a:p>
          <a:p>
            <a:pPr marL="457200" indent="-457200" algn="just">
              <a:spcBef>
                <a:spcPts val="1800"/>
              </a:spcBef>
              <a:spcAft>
                <a:spcPts val="1800"/>
              </a:spcAft>
              <a:buFont typeface="Arial" pitchFamily="34" charset="0"/>
              <a:buChar char="•"/>
              <a:defRPr/>
            </a:pPr>
            <a:r>
              <a:rPr lang="pt-BR" dirty="0"/>
              <a:t>Excelência técnica: integração com universidades e institutos de pesquisa</a:t>
            </a:r>
          </a:p>
          <a:p>
            <a:pPr>
              <a:defRPr/>
            </a:pPr>
            <a:endParaRPr lang="pt-BR" dirty="0"/>
          </a:p>
        </p:txBody>
      </p:sp>
    </p:spTree>
    <p:extLst>
      <p:ext uri="{BB962C8B-B14F-4D97-AF65-F5344CB8AC3E}">
        <p14:creationId xmlns:p14="http://schemas.microsoft.com/office/powerpoint/2010/main" val="9400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a:t>Risco regulatório: problemas gerais...</a:t>
            </a:r>
          </a:p>
        </p:txBody>
      </p:sp>
      <p:sp>
        <p:nvSpPr>
          <p:cNvPr id="5" name="Espaço Reservado para Número de Slide 4"/>
          <p:cNvSpPr>
            <a:spLocks noGrp="1"/>
          </p:cNvSpPr>
          <p:nvPr>
            <p:ph type="sldNum" sz="quarter" idx="12"/>
          </p:nvPr>
        </p:nvSpPr>
        <p:spPr/>
        <p:txBody>
          <a:bodyPr/>
          <a:lstStyle/>
          <a:p>
            <a:fld id="{FFE501B5-03BE-48AC-B875-94A91C5221B0}" type="slidenum">
              <a:rPr lang="pt-BR" smtClean="0"/>
              <a:pPr/>
              <a:t>39</a:t>
            </a:fld>
            <a:endParaRPr lang="pt-BR"/>
          </a:p>
        </p:txBody>
      </p:sp>
      <p:sp>
        <p:nvSpPr>
          <p:cNvPr id="3" name="Espaço Reservado para Texto 2"/>
          <p:cNvSpPr>
            <a:spLocks noGrp="1"/>
          </p:cNvSpPr>
          <p:nvPr>
            <p:ph type="body" sz="quarter" idx="4294967295"/>
          </p:nvPr>
        </p:nvSpPr>
        <p:spPr>
          <a:xfrm>
            <a:off x="1398495" y="1825625"/>
            <a:ext cx="8547100" cy="5343525"/>
          </a:xfrm>
        </p:spPr>
        <p:txBody>
          <a:bodyPr>
            <a:normAutofit lnSpcReduction="10000"/>
          </a:bodyPr>
          <a:lstStyle/>
          <a:p>
            <a:pPr marL="457200" indent="-457200">
              <a:lnSpc>
                <a:spcPct val="150000"/>
              </a:lnSpc>
              <a:spcBef>
                <a:spcPts val="1200"/>
              </a:spcBef>
              <a:spcAft>
                <a:spcPts val="1800"/>
              </a:spcAft>
              <a:buFont typeface="Arial" pitchFamily="34" charset="0"/>
              <a:buChar char="•"/>
              <a:defRPr/>
            </a:pPr>
            <a:r>
              <a:rPr lang="pt-BR" dirty="0"/>
              <a:t>Falta de regra definidora de competências</a:t>
            </a:r>
          </a:p>
          <a:p>
            <a:pPr marL="457200" indent="-457200">
              <a:lnSpc>
                <a:spcPct val="150000"/>
              </a:lnSpc>
              <a:spcBef>
                <a:spcPts val="1200"/>
              </a:spcBef>
              <a:spcAft>
                <a:spcPts val="1800"/>
              </a:spcAft>
              <a:buFont typeface="Arial" pitchFamily="34" charset="0"/>
              <a:buChar char="•"/>
              <a:defRPr/>
            </a:pPr>
            <a:r>
              <a:rPr lang="pt-BR" dirty="0"/>
              <a:t>Ausência de </a:t>
            </a:r>
            <a:r>
              <a:rPr lang="pt-BR" i="1" dirty="0" err="1"/>
              <a:t>locus</a:t>
            </a:r>
            <a:r>
              <a:rPr lang="pt-BR" dirty="0"/>
              <a:t> de coordenação</a:t>
            </a:r>
          </a:p>
          <a:p>
            <a:pPr marL="457200" indent="-457200">
              <a:lnSpc>
                <a:spcPct val="150000"/>
              </a:lnSpc>
              <a:spcBef>
                <a:spcPts val="1200"/>
              </a:spcBef>
              <a:spcAft>
                <a:spcPts val="1800"/>
              </a:spcAft>
              <a:buFont typeface="Arial" pitchFamily="34" charset="0"/>
              <a:buChar char="•"/>
              <a:defRPr/>
            </a:pPr>
            <a:r>
              <a:rPr lang="pt-BR" dirty="0"/>
              <a:t>Cultura de centralização administrativa</a:t>
            </a:r>
          </a:p>
          <a:p>
            <a:pPr marL="457200" indent="-457200">
              <a:lnSpc>
                <a:spcPct val="150000"/>
              </a:lnSpc>
              <a:spcBef>
                <a:spcPts val="1200"/>
              </a:spcBef>
              <a:spcAft>
                <a:spcPts val="1800"/>
              </a:spcAft>
              <a:buFont typeface="Arial" pitchFamily="34" charset="0"/>
              <a:buChar char="•"/>
              <a:defRPr/>
            </a:pPr>
            <a:r>
              <a:rPr lang="pt-BR" dirty="0"/>
              <a:t>Morosidade dos processos decisórios</a:t>
            </a:r>
          </a:p>
          <a:p>
            <a:pPr marL="457200" indent="-457200">
              <a:lnSpc>
                <a:spcPct val="150000"/>
              </a:lnSpc>
              <a:spcBef>
                <a:spcPts val="1200"/>
              </a:spcBef>
              <a:spcAft>
                <a:spcPts val="1800"/>
              </a:spcAft>
              <a:buFont typeface="Arial" pitchFamily="34" charset="0"/>
              <a:buChar char="•"/>
              <a:defRPr/>
            </a:pPr>
            <a:r>
              <a:rPr lang="pt-BR" dirty="0"/>
              <a:t>Inexperiência no Judiciário</a:t>
            </a:r>
          </a:p>
          <a:p>
            <a:pPr>
              <a:defRPr/>
            </a:pPr>
            <a:endParaRPr lang="pt-BR" dirty="0"/>
          </a:p>
        </p:txBody>
      </p:sp>
    </p:spTree>
    <p:extLst>
      <p:ext uri="{BB962C8B-B14F-4D97-AF65-F5344CB8AC3E}">
        <p14:creationId xmlns:p14="http://schemas.microsoft.com/office/powerpoint/2010/main" val="1350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pt-BR" dirty="0"/>
              <a:t>1. Espaço da regulação...</a:t>
            </a: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3397388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pt-BR" dirty="0"/>
              <a:t>Desafios para os três poderes...</a:t>
            </a:r>
          </a:p>
        </p:txBody>
      </p:sp>
      <p:sp>
        <p:nvSpPr>
          <p:cNvPr id="5" name="Espaço Reservado para Número de Slide 4"/>
          <p:cNvSpPr>
            <a:spLocks noGrp="1"/>
          </p:cNvSpPr>
          <p:nvPr>
            <p:ph type="sldNum" sz="quarter" idx="12"/>
          </p:nvPr>
        </p:nvSpPr>
        <p:spPr/>
        <p:txBody>
          <a:bodyPr/>
          <a:lstStyle/>
          <a:p>
            <a:fld id="{D40D7D4D-B8D4-432B-AFDA-890B09DCE7C9}" type="slidenum">
              <a:rPr lang="pt-BR" smtClean="0"/>
              <a:pPr/>
              <a:t>40</a:t>
            </a:fld>
            <a:endParaRPr lang="pt-BR"/>
          </a:p>
        </p:txBody>
      </p:sp>
      <p:sp>
        <p:nvSpPr>
          <p:cNvPr id="3" name="Espaço Reservado para Texto 2"/>
          <p:cNvSpPr>
            <a:spLocks noGrp="1"/>
          </p:cNvSpPr>
          <p:nvPr>
            <p:ph type="body" sz="quarter" idx="4294967295"/>
          </p:nvPr>
        </p:nvSpPr>
        <p:spPr>
          <a:xfrm>
            <a:off x="1653990" y="1991099"/>
            <a:ext cx="8547100" cy="5327650"/>
          </a:xfrm>
        </p:spPr>
        <p:txBody>
          <a:bodyPr>
            <a:normAutofit lnSpcReduction="10000"/>
          </a:bodyPr>
          <a:lstStyle/>
          <a:p>
            <a:pPr marL="457200" indent="-457200" algn="just">
              <a:lnSpc>
                <a:spcPct val="150000"/>
              </a:lnSpc>
              <a:spcBef>
                <a:spcPts val="1800"/>
              </a:spcBef>
              <a:spcAft>
                <a:spcPts val="1800"/>
              </a:spcAft>
              <a:buFont typeface="Arial" pitchFamily="34" charset="0"/>
              <a:buChar char="•"/>
              <a:defRPr/>
            </a:pPr>
            <a:r>
              <a:rPr lang="pt-BR" dirty="0"/>
              <a:t>Executivo: romper a cultura de centralização administrativa</a:t>
            </a:r>
          </a:p>
          <a:p>
            <a:pPr marL="457200" indent="-457200" algn="just">
              <a:lnSpc>
                <a:spcPct val="150000"/>
              </a:lnSpc>
              <a:spcBef>
                <a:spcPts val="1800"/>
              </a:spcBef>
              <a:spcAft>
                <a:spcPts val="1800"/>
              </a:spcAft>
              <a:buFont typeface="Arial" pitchFamily="34" charset="0"/>
              <a:buChar char="•"/>
              <a:defRPr/>
            </a:pPr>
            <a:r>
              <a:rPr lang="pt-BR" dirty="0"/>
              <a:t>Legislativo: melhorar a fiscalização e controle de qualidade</a:t>
            </a:r>
          </a:p>
          <a:p>
            <a:pPr marL="457200" indent="-457200" algn="just">
              <a:lnSpc>
                <a:spcPct val="150000"/>
              </a:lnSpc>
              <a:spcBef>
                <a:spcPts val="1800"/>
              </a:spcBef>
              <a:spcAft>
                <a:spcPts val="1800"/>
              </a:spcAft>
              <a:buFont typeface="Arial" pitchFamily="34" charset="0"/>
              <a:buChar char="•"/>
              <a:defRPr/>
            </a:pPr>
            <a:r>
              <a:rPr lang="pt-BR" dirty="0"/>
              <a:t>Judiciário: familiarizar-se com as questões de mérito e assegurar o devido processo legal</a:t>
            </a:r>
          </a:p>
          <a:p>
            <a:pPr>
              <a:defRPr/>
            </a:pPr>
            <a:endParaRPr lang="pt-BR" dirty="0"/>
          </a:p>
        </p:txBody>
      </p:sp>
    </p:spTree>
    <p:extLst>
      <p:ext uri="{BB962C8B-B14F-4D97-AF65-F5344CB8AC3E}">
        <p14:creationId xmlns:p14="http://schemas.microsoft.com/office/powerpoint/2010/main" val="44448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3. Experiência brasileira em perspectiva comparada...</a:t>
            </a: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166365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r>
              <a:rPr lang="es-AR" altLang="pt-BR"/>
              <a:t>Exemplos de setores regulados no Brasil…</a:t>
            </a:r>
          </a:p>
        </p:txBody>
      </p:sp>
      <p:sp>
        <p:nvSpPr>
          <p:cNvPr id="59395" name="Rectangle 1027"/>
          <p:cNvSpPr>
            <a:spLocks noGrp="1" noChangeArrowheads="1"/>
          </p:cNvSpPr>
          <p:nvPr>
            <p:ph idx="1"/>
          </p:nvPr>
        </p:nvSpPr>
        <p:spPr/>
        <p:txBody>
          <a:bodyPr>
            <a:normAutofit fontScale="92500" lnSpcReduction="20000"/>
          </a:bodyPr>
          <a:lstStyle/>
          <a:p>
            <a:pPr>
              <a:lnSpc>
                <a:spcPct val="150000"/>
              </a:lnSpc>
            </a:pPr>
            <a:r>
              <a:rPr lang="es-AR" altLang="pt-BR" dirty="0" err="1"/>
              <a:t>Telecomunicações</a:t>
            </a:r>
            <a:r>
              <a:rPr lang="es-AR" altLang="pt-BR" dirty="0"/>
              <a:t> </a:t>
            </a:r>
          </a:p>
          <a:p>
            <a:pPr>
              <a:lnSpc>
                <a:spcPct val="150000"/>
              </a:lnSpc>
            </a:pPr>
            <a:r>
              <a:rPr lang="es-AR" altLang="pt-BR" dirty="0" err="1"/>
              <a:t>Energia</a:t>
            </a:r>
            <a:r>
              <a:rPr lang="es-AR" altLang="pt-BR" dirty="0"/>
              <a:t> </a:t>
            </a:r>
            <a:r>
              <a:rPr lang="es-AR" altLang="pt-BR" dirty="0" err="1"/>
              <a:t>elétrica</a:t>
            </a:r>
            <a:endParaRPr lang="es-AR" altLang="pt-BR" dirty="0"/>
          </a:p>
          <a:p>
            <a:pPr>
              <a:lnSpc>
                <a:spcPct val="150000"/>
              </a:lnSpc>
            </a:pPr>
            <a:r>
              <a:rPr lang="es-AR" altLang="pt-BR" dirty="0" err="1"/>
              <a:t>Gás</a:t>
            </a:r>
            <a:r>
              <a:rPr lang="es-AR" altLang="pt-BR" dirty="0"/>
              <a:t> natural</a:t>
            </a:r>
          </a:p>
          <a:p>
            <a:pPr>
              <a:lnSpc>
                <a:spcPct val="150000"/>
              </a:lnSpc>
            </a:pPr>
            <a:r>
              <a:rPr lang="es-AR" altLang="pt-BR" dirty="0" err="1"/>
              <a:t>Saneamento</a:t>
            </a:r>
            <a:endParaRPr lang="es-AR" altLang="pt-BR" dirty="0"/>
          </a:p>
          <a:p>
            <a:pPr>
              <a:lnSpc>
                <a:spcPct val="150000"/>
              </a:lnSpc>
            </a:pPr>
            <a:r>
              <a:rPr lang="es-AR" altLang="pt-BR" dirty="0"/>
              <a:t>Petróleo</a:t>
            </a:r>
          </a:p>
          <a:p>
            <a:pPr>
              <a:lnSpc>
                <a:spcPct val="150000"/>
              </a:lnSpc>
            </a:pPr>
            <a:r>
              <a:rPr lang="es-AR" altLang="pt-BR" dirty="0" err="1"/>
              <a:t>Saúde</a:t>
            </a:r>
            <a:endParaRPr lang="es-AR" altLang="pt-BR" dirty="0"/>
          </a:p>
          <a:p>
            <a:pPr>
              <a:lnSpc>
                <a:spcPct val="150000"/>
              </a:lnSpc>
            </a:pPr>
            <a:endParaRPr lang="es-AR" altLang="pt-BR" dirty="0"/>
          </a:p>
        </p:txBody>
      </p:sp>
    </p:spTree>
    <p:extLst>
      <p:ext uri="{BB962C8B-B14F-4D97-AF65-F5344CB8AC3E}">
        <p14:creationId xmlns:p14="http://schemas.microsoft.com/office/powerpoint/2010/main" val="8839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dirty="0"/>
              <a:t>As </a:t>
            </a:r>
            <a:r>
              <a:rPr lang="en-US" dirty="0" err="1"/>
              <a:t>agências</a:t>
            </a:r>
            <a:r>
              <a:rPr lang="en-US" dirty="0"/>
              <a:t> </a:t>
            </a:r>
            <a:r>
              <a:rPr lang="en-US" dirty="0" err="1"/>
              <a:t>reguladoras</a:t>
            </a:r>
            <a:r>
              <a:rPr lang="en-US" dirty="0"/>
              <a:t> </a:t>
            </a:r>
            <a:r>
              <a:rPr lang="en-US" dirty="0" err="1"/>
              <a:t>federais</a:t>
            </a:r>
            <a:r>
              <a:rPr lang="en-US" dirty="0"/>
              <a:t> </a:t>
            </a:r>
            <a:r>
              <a:rPr lang="en-US" dirty="0" err="1"/>
              <a:t>foram</a:t>
            </a:r>
            <a:r>
              <a:rPr lang="en-US" dirty="0"/>
              <a:t> </a:t>
            </a:r>
            <a:r>
              <a:rPr lang="en-US" dirty="0" err="1"/>
              <a:t>criadas</a:t>
            </a:r>
            <a:r>
              <a:rPr lang="en-US" dirty="0"/>
              <a:t> </a:t>
            </a:r>
            <a:r>
              <a:rPr lang="en-US" dirty="0" err="1"/>
              <a:t>nos</a:t>
            </a:r>
            <a:r>
              <a:rPr lang="en-US" dirty="0"/>
              <a:t> </a:t>
            </a:r>
            <a:r>
              <a:rPr lang="en-US" dirty="0" err="1"/>
              <a:t>anos</a:t>
            </a:r>
            <a:r>
              <a:rPr lang="en-US" dirty="0"/>
              <a:t> </a:t>
            </a:r>
            <a:r>
              <a:rPr lang="en-US" dirty="0" err="1"/>
              <a:t>noventa</a:t>
            </a:r>
            <a:r>
              <a:rPr lang="en-US" dirty="0"/>
              <a:t> e 2000… </a:t>
            </a:r>
          </a:p>
        </p:txBody>
      </p:sp>
      <p:sp>
        <p:nvSpPr>
          <p:cNvPr id="22"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99492FD6-46B0-4268-971A-B633AB54C003}" type="slidenum">
              <a:rPr lang="pt-BR" smtClean="0"/>
              <a:pPr/>
              <a:t>43</a:t>
            </a:fld>
            <a:endParaRPr lang="pt-BR"/>
          </a:p>
        </p:txBody>
      </p:sp>
      <p:sp>
        <p:nvSpPr>
          <p:cNvPr id="877571" name="Line 3"/>
          <p:cNvSpPr>
            <a:spLocks noChangeShapeType="1"/>
          </p:cNvSpPr>
          <p:nvPr/>
        </p:nvSpPr>
        <p:spPr bwMode="auto">
          <a:xfrm flipV="1">
            <a:off x="293054" y="2257130"/>
            <a:ext cx="11605893" cy="0"/>
          </a:xfrm>
          <a:prstGeom prst="line">
            <a:avLst/>
          </a:prstGeom>
          <a:noFill/>
          <a:ln w="76200">
            <a:solidFill>
              <a:schemeClr val="accent6"/>
            </a:solidFill>
            <a:round/>
            <a:headEnd type="none" w="lg" len="med"/>
            <a:tailEnd type="stealth" w="lg" len="lg"/>
          </a:ln>
          <a:effectLst>
            <a:prstShdw prst="shdw17" dist="17961" dir="2700000">
              <a:schemeClr val="tx1">
                <a:gamma/>
                <a:shade val="60000"/>
                <a:invGamma/>
              </a:schemeClr>
            </a:prstShdw>
          </a:effectLst>
        </p:spPr>
        <p:txBody>
          <a:bodyPr wrap="none" lIns="84966" tIns="42483" rIns="84966" bIns="42483" anchor="ctr"/>
          <a:lstStyle/>
          <a:p>
            <a:pPr>
              <a:defRPr/>
            </a:pPr>
            <a:endParaRPr lang="pt-BR" sz="2000" b="1" i="1">
              <a:latin typeface="Calibri Light" panose="020F0302020204030204" pitchFamily="34" charset="0"/>
            </a:endParaRPr>
          </a:p>
        </p:txBody>
      </p:sp>
      <p:sp>
        <p:nvSpPr>
          <p:cNvPr id="877572" name="Text Box 4"/>
          <p:cNvSpPr txBox="1">
            <a:spLocks noChangeArrowheads="1"/>
          </p:cNvSpPr>
          <p:nvPr/>
        </p:nvSpPr>
        <p:spPr bwMode="auto">
          <a:xfrm>
            <a:off x="508956" y="1850717"/>
            <a:ext cx="800203" cy="461657"/>
          </a:xfrm>
          <a:prstGeom prst="rect">
            <a:avLst/>
          </a:prstGeom>
          <a:noFill/>
          <a:ln w="12700">
            <a:noFill/>
            <a:miter lim="800000"/>
            <a:headEnd type="none" w="sm" len="sm"/>
            <a:tailEnd type="none" w="sm" len="sm"/>
          </a:ln>
          <a:effectLst/>
        </p:spPr>
        <p:txBody>
          <a:bodyPr wrap="none" lIns="91432" tIns="45716" rIns="91432" bIns="45716">
            <a:spAutoFit/>
          </a:bodyPr>
          <a:lstStyle/>
          <a:p>
            <a:pPr defTabSz="914565">
              <a:defRPr/>
            </a:pPr>
            <a:r>
              <a:rPr lang="en-US" sz="2400" b="1" i="1" dirty="0">
                <a:solidFill>
                  <a:schemeClr val="tx1">
                    <a:lumMod val="65000"/>
                    <a:lumOff val="35000"/>
                  </a:schemeClr>
                </a:solidFill>
                <a:latin typeface="Calibri Light" panose="020F0302020204030204" pitchFamily="34" charset="0"/>
                <a:cs typeface="Arial" pitchFamily="34" charset="0"/>
              </a:rPr>
              <a:t>1996</a:t>
            </a:r>
          </a:p>
        </p:txBody>
      </p:sp>
      <p:sp>
        <p:nvSpPr>
          <p:cNvPr id="877573" name="Text Box 5"/>
          <p:cNvSpPr txBox="1">
            <a:spLocks noChangeArrowheads="1"/>
          </p:cNvSpPr>
          <p:nvPr/>
        </p:nvSpPr>
        <p:spPr bwMode="auto">
          <a:xfrm>
            <a:off x="2217834" y="1850717"/>
            <a:ext cx="800203" cy="461657"/>
          </a:xfrm>
          <a:prstGeom prst="rect">
            <a:avLst/>
          </a:prstGeom>
          <a:noFill/>
          <a:ln w="12700">
            <a:noFill/>
            <a:miter lim="800000"/>
            <a:headEnd type="none" w="sm" len="sm"/>
            <a:tailEnd type="none" w="sm" len="sm"/>
          </a:ln>
          <a:effectLst/>
        </p:spPr>
        <p:txBody>
          <a:bodyPr wrap="none" lIns="91432" tIns="45716" rIns="91432" bIns="45716">
            <a:spAutoFit/>
          </a:bodyPr>
          <a:lstStyle>
            <a:defPPr>
              <a:defRPr lang="pt-BR"/>
            </a:defPPr>
            <a:lvl1pPr defTabSz="914565">
              <a:defRPr sz="2000">
                <a:latin typeface="Arial" pitchFamily="34" charset="0"/>
                <a:cs typeface="Arial" pitchFamily="34" charset="0"/>
              </a:defRPr>
            </a:lvl1pPr>
          </a:lstStyle>
          <a:p>
            <a:pPr>
              <a:defRPr/>
            </a:pPr>
            <a:r>
              <a:rPr lang="en-US" sz="2400" b="1" i="1" dirty="0">
                <a:solidFill>
                  <a:schemeClr val="tx1">
                    <a:lumMod val="65000"/>
                    <a:lumOff val="35000"/>
                  </a:schemeClr>
                </a:solidFill>
                <a:latin typeface="Calibri Light" panose="020F0302020204030204" pitchFamily="34" charset="0"/>
              </a:rPr>
              <a:t>1997</a:t>
            </a:r>
          </a:p>
        </p:txBody>
      </p:sp>
      <p:sp>
        <p:nvSpPr>
          <p:cNvPr id="877574" name="Text Box 6"/>
          <p:cNvSpPr txBox="1">
            <a:spLocks noChangeArrowheads="1"/>
          </p:cNvSpPr>
          <p:nvPr/>
        </p:nvSpPr>
        <p:spPr bwMode="auto">
          <a:xfrm>
            <a:off x="3926712" y="1850717"/>
            <a:ext cx="800203" cy="461657"/>
          </a:xfrm>
          <a:prstGeom prst="rect">
            <a:avLst/>
          </a:prstGeom>
          <a:noFill/>
          <a:ln w="12700">
            <a:noFill/>
            <a:miter lim="800000"/>
            <a:headEnd type="none" w="sm" len="sm"/>
            <a:tailEnd type="none" w="sm" len="sm"/>
          </a:ln>
          <a:effectLst/>
        </p:spPr>
        <p:txBody>
          <a:bodyPr wrap="none" lIns="91432" tIns="45716" rIns="91432" bIns="45716">
            <a:spAutoFit/>
          </a:bodyPr>
          <a:lstStyle>
            <a:defPPr>
              <a:defRPr lang="pt-BR"/>
            </a:defPPr>
            <a:lvl1pPr defTabSz="914565">
              <a:defRPr sz="2000">
                <a:latin typeface="Arial" pitchFamily="34" charset="0"/>
                <a:cs typeface="Arial" pitchFamily="34" charset="0"/>
              </a:defRPr>
            </a:lvl1pPr>
          </a:lstStyle>
          <a:p>
            <a:pPr>
              <a:defRPr/>
            </a:pPr>
            <a:r>
              <a:rPr lang="en-US" sz="2400" b="1" i="1" dirty="0">
                <a:solidFill>
                  <a:schemeClr val="tx1">
                    <a:lumMod val="65000"/>
                    <a:lumOff val="35000"/>
                  </a:schemeClr>
                </a:solidFill>
                <a:latin typeface="Calibri Light" panose="020F0302020204030204" pitchFamily="34" charset="0"/>
              </a:rPr>
              <a:t>1999</a:t>
            </a:r>
          </a:p>
        </p:txBody>
      </p:sp>
      <p:sp>
        <p:nvSpPr>
          <p:cNvPr id="877575" name="Text Box 7"/>
          <p:cNvSpPr txBox="1">
            <a:spLocks noChangeArrowheads="1"/>
          </p:cNvSpPr>
          <p:nvPr/>
        </p:nvSpPr>
        <p:spPr bwMode="auto">
          <a:xfrm>
            <a:off x="5635590" y="1850717"/>
            <a:ext cx="800203" cy="461657"/>
          </a:xfrm>
          <a:prstGeom prst="rect">
            <a:avLst/>
          </a:prstGeom>
          <a:noFill/>
          <a:ln w="12700">
            <a:noFill/>
            <a:miter lim="800000"/>
            <a:headEnd type="none" w="sm" len="sm"/>
            <a:tailEnd type="none" w="sm" len="sm"/>
          </a:ln>
          <a:effectLst/>
        </p:spPr>
        <p:txBody>
          <a:bodyPr wrap="none" lIns="91432" tIns="45716" rIns="91432" bIns="45716">
            <a:spAutoFit/>
          </a:bodyPr>
          <a:lstStyle>
            <a:defPPr>
              <a:defRPr lang="pt-BR"/>
            </a:defPPr>
            <a:lvl1pPr defTabSz="914565">
              <a:defRPr sz="2000">
                <a:latin typeface="Arial" pitchFamily="34" charset="0"/>
                <a:cs typeface="Arial" pitchFamily="34" charset="0"/>
              </a:defRPr>
            </a:lvl1pPr>
          </a:lstStyle>
          <a:p>
            <a:pPr>
              <a:defRPr/>
            </a:pPr>
            <a:r>
              <a:rPr lang="en-US" sz="2400" b="1" i="1" dirty="0">
                <a:solidFill>
                  <a:schemeClr val="tx1">
                    <a:lumMod val="65000"/>
                    <a:lumOff val="35000"/>
                  </a:schemeClr>
                </a:solidFill>
                <a:latin typeface="Calibri Light" panose="020F0302020204030204" pitchFamily="34" charset="0"/>
              </a:rPr>
              <a:t>2000</a:t>
            </a:r>
          </a:p>
        </p:txBody>
      </p:sp>
      <p:sp>
        <p:nvSpPr>
          <p:cNvPr id="58377" name="AutoShape 8"/>
          <p:cNvSpPr>
            <a:spLocks noChangeArrowheads="1"/>
          </p:cNvSpPr>
          <p:nvPr/>
        </p:nvSpPr>
        <p:spPr bwMode="auto">
          <a:xfrm>
            <a:off x="785497" y="2320614"/>
            <a:ext cx="214475" cy="328612"/>
          </a:xfrm>
          <a:prstGeom prst="downArrow">
            <a:avLst>
              <a:gd name="adj1" fmla="val 50000"/>
              <a:gd name="adj2" fmla="val 43564"/>
            </a:avLst>
          </a:prstGeom>
          <a:solidFill>
            <a:schemeClr val="accent6"/>
          </a:solidFill>
          <a:ln w="12700">
            <a:solidFill>
              <a:schemeClr val="accent6"/>
            </a:solidFill>
            <a:miter lim="800000"/>
            <a:headEnd/>
            <a:tailEnd/>
          </a:ln>
        </p:spPr>
        <p:txBody>
          <a:bodyPr wrap="none" lIns="84966" tIns="42483" rIns="84966" bIns="42483" anchor="ctr"/>
          <a:lstStyle/>
          <a:p>
            <a:endParaRPr lang="es-CO" sz="2000" b="1" i="1">
              <a:latin typeface="Calibri Light" panose="020F0302020204030204" pitchFamily="34" charset="0"/>
            </a:endParaRPr>
          </a:p>
        </p:txBody>
      </p:sp>
      <p:sp>
        <p:nvSpPr>
          <p:cNvPr id="58378" name="AutoShape 10"/>
          <p:cNvSpPr>
            <a:spLocks noChangeArrowheads="1"/>
          </p:cNvSpPr>
          <p:nvPr/>
        </p:nvSpPr>
        <p:spPr bwMode="auto">
          <a:xfrm>
            <a:off x="2530998" y="2320614"/>
            <a:ext cx="180000" cy="909943"/>
          </a:xfrm>
          <a:prstGeom prst="downArrow">
            <a:avLst>
              <a:gd name="adj1" fmla="val 50000"/>
              <a:gd name="adj2" fmla="val 67632"/>
            </a:avLst>
          </a:prstGeom>
          <a:solidFill>
            <a:schemeClr val="accent6"/>
          </a:solidFill>
          <a:ln w="12700">
            <a:solidFill>
              <a:schemeClr val="accent6"/>
            </a:solidFill>
            <a:miter lim="800000"/>
            <a:headEnd/>
            <a:tailEnd/>
          </a:ln>
        </p:spPr>
        <p:txBody>
          <a:bodyPr wrap="none" lIns="84966" tIns="42483" rIns="84966" bIns="42483" anchor="ctr"/>
          <a:lstStyle/>
          <a:p>
            <a:endParaRPr lang="es-CO">
              <a:latin typeface="Calibri Light" panose="020F0302020204030204" pitchFamily="34" charset="0"/>
            </a:endParaRPr>
          </a:p>
        </p:txBody>
      </p:sp>
      <p:sp>
        <p:nvSpPr>
          <p:cNvPr id="877581" name="Text Box 13"/>
          <p:cNvSpPr txBox="1">
            <a:spLocks noChangeArrowheads="1"/>
          </p:cNvSpPr>
          <p:nvPr/>
        </p:nvSpPr>
        <p:spPr bwMode="auto">
          <a:xfrm>
            <a:off x="9053346" y="1850717"/>
            <a:ext cx="800203" cy="461657"/>
          </a:xfrm>
          <a:prstGeom prst="rect">
            <a:avLst/>
          </a:prstGeom>
          <a:noFill/>
          <a:ln w="12700">
            <a:noFill/>
            <a:miter lim="800000"/>
            <a:headEnd type="none" w="sm" len="sm"/>
            <a:tailEnd type="none" w="sm" len="sm"/>
          </a:ln>
          <a:effectLst/>
        </p:spPr>
        <p:txBody>
          <a:bodyPr wrap="none" lIns="91432" tIns="45716" rIns="91432" bIns="45716">
            <a:spAutoFit/>
          </a:bodyPr>
          <a:lstStyle>
            <a:defPPr>
              <a:defRPr lang="pt-BR"/>
            </a:defPPr>
            <a:lvl1pPr defTabSz="914565">
              <a:defRPr sz="2000">
                <a:latin typeface="Arial" pitchFamily="34" charset="0"/>
                <a:cs typeface="Arial" pitchFamily="34" charset="0"/>
              </a:defRPr>
            </a:lvl1pPr>
          </a:lstStyle>
          <a:p>
            <a:pPr>
              <a:defRPr/>
            </a:pPr>
            <a:r>
              <a:rPr lang="en-US" sz="2400" b="1" i="1" dirty="0">
                <a:solidFill>
                  <a:schemeClr val="tx1">
                    <a:lumMod val="65000"/>
                    <a:lumOff val="35000"/>
                  </a:schemeClr>
                </a:solidFill>
                <a:latin typeface="Calibri Light" panose="020F0302020204030204" pitchFamily="34" charset="0"/>
              </a:rPr>
              <a:t>2002</a:t>
            </a:r>
          </a:p>
        </p:txBody>
      </p:sp>
      <p:sp>
        <p:nvSpPr>
          <p:cNvPr id="58380" name="AutoShape 19"/>
          <p:cNvSpPr>
            <a:spLocks noChangeArrowheads="1"/>
          </p:cNvSpPr>
          <p:nvPr/>
        </p:nvSpPr>
        <p:spPr bwMode="auto">
          <a:xfrm>
            <a:off x="4242024" y="2320614"/>
            <a:ext cx="180000" cy="1370013"/>
          </a:xfrm>
          <a:prstGeom prst="downArrow">
            <a:avLst>
              <a:gd name="adj1" fmla="val 50000"/>
              <a:gd name="adj2" fmla="val 120516"/>
            </a:avLst>
          </a:prstGeom>
          <a:solidFill>
            <a:schemeClr val="accent6"/>
          </a:solidFill>
          <a:ln w="12700">
            <a:solidFill>
              <a:schemeClr val="accent6"/>
            </a:solidFill>
            <a:miter lim="800000"/>
            <a:headEnd/>
            <a:tailEnd/>
          </a:ln>
        </p:spPr>
        <p:txBody>
          <a:bodyPr wrap="none" lIns="84966" tIns="42483" rIns="84966" bIns="42483" anchor="ctr"/>
          <a:lstStyle/>
          <a:p>
            <a:endParaRPr lang="es-CO">
              <a:latin typeface="Calibri Light" panose="020F0302020204030204" pitchFamily="34" charset="0"/>
            </a:endParaRPr>
          </a:p>
        </p:txBody>
      </p:sp>
      <p:sp>
        <p:nvSpPr>
          <p:cNvPr id="58381" name="AutoShape 20"/>
          <p:cNvSpPr>
            <a:spLocks noChangeArrowheads="1"/>
          </p:cNvSpPr>
          <p:nvPr/>
        </p:nvSpPr>
        <p:spPr bwMode="auto">
          <a:xfrm>
            <a:off x="5953050" y="2320614"/>
            <a:ext cx="180000" cy="1746250"/>
          </a:xfrm>
          <a:prstGeom prst="downArrow">
            <a:avLst>
              <a:gd name="adj1" fmla="val 50000"/>
              <a:gd name="adj2" fmla="val 152042"/>
            </a:avLst>
          </a:prstGeom>
          <a:solidFill>
            <a:schemeClr val="accent6"/>
          </a:solidFill>
          <a:ln w="12700">
            <a:solidFill>
              <a:schemeClr val="accent6"/>
            </a:solidFill>
            <a:miter lim="800000"/>
            <a:headEnd/>
            <a:tailEnd/>
          </a:ln>
        </p:spPr>
        <p:txBody>
          <a:bodyPr wrap="none" lIns="84966" tIns="42483" rIns="84966" bIns="42483" anchor="ctr"/>
          <a:lstStyle/>
          <a:p>
            <a:endParaRPr lang="es-CO">
              <a:latin typeface="Calibri Light" panose="020F0302020204030204" pitchFamily="34" charset="0"/>
            </a:endParaRPr>
          </a:p>
        </p:txBody>
      </p:sp>
      <p:sp>
        <p:nvSpPr>
          <p:cNvPr id="58382" name="AutoShape 21"/>
          <p:cNvSpPr>
            <a:spLocks noChangeArrowheads="1"/>
          </p:cNvSpPr>
          <p:nvPr/>
        </p:nvSpPr>
        <p:spPr bwMode="auto">
          <a:xfrm>
            <a:off x="9375102" y="2320614"/>
            <a:ext cx="180000" cy="2448000"/>
          </a:xfrm>
          <a:prstGeom prst="downArrow">
            <a:avLst>
              <a:gd name="adj1" fmla="val 50000"/>
              <a:gd name="adj2" fmla="val 208980"/>
            </a:avLst>
          </a:prstGeom>
          <a:solidFill>
            <a:schemeClr val="accent6"/>
          </a:solidFill>
          <a:ln w="12700">
            <a:solidFill>
              <a:schemeClr val="accent6"/>
            </a:solidFill>
            <a:miter lim="800000"/>
            <a:headEnd/>
            <a:tailEnd/>
          </a:ln>
        </p:spPr>
        <p:txBody>
          <a:bodyPr wrap="none" lIns="84966" tIns="42483" rIns="84966" bIns="42483" anchor="ctr"/>
          <a:lstStyle/>
          <a:p>
            <a:endParaRPr lang="es-CO">
              <a:latin typeface="Calibri Light" panose="020F0302020204030204" pitchFamily="34" charset="0"/>
            </a:endParaRPr>
          </a:p>
        </p:txBody>
      </p:sp>
      <p:pic>
        <p:nvPicPr>
          <p:cNvPr id="58383" name="Picture 23" descr="Logomarca da Agência Nacional de Energia Elétrica - AN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04" y="2733997"/>
            <a:ext cx="14430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4" name="Picture 25" descr="Acesse a página inicial do porta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741" y="3236917"/>
            <a:ext cx="1466851"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5" name="Picture 27" descr="http://www.anp.gov.br/SITE/imagens/interface/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891" y="3808418"/>
            <a:ext cx="579439"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6" name="Picture 28"/>
          <p:cNvPicPr>
            <a:picLocks noChangeAspect="1" noChangeArrowheads="1"/>
          </p:cNvPicPr>
          <p:nvPr/>
        </p:nvPicPr>
        <p:blipFill>
          <a:blip r:embed="rId6">
            <a:extLst>
              <a:ext uri="{28A0092B-C50C-407E-A947-70E740481C1C}">
                <a14:useLocalDpi xmlns:a14="http://schemas.microsoft.com/office/drawing/2010/main" val="0"/>
              </a:ext>
            </a:extLst>
          </a:blip>
          <a:srcRect l="11719" t="16875" r="67188" b="76563"/>
          <a:stretch>
            <a:fillRect/>
          </a:stretch>
        </p:blipFill>
        <p:spPr bwMode="auto">
          <a:xfrm>
            <a:off x="3254280" y="3736984"/>
            <a:ext cx="21431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30" descr="http://www.ans.gov.br/ans/siteANS/images/logoAns.gif"/>
          <p:cNvPicPr>
            <a:picLocks noChangeAspect="1" noChangeArrowheads="1"/>
          </p:cNvPicPr>
          <p:nvPr/>
        </p:nvPicPr>
        <p:blipFill>
          <a:blip r:embed="rId7">
            <a:extLst>
              <a:ext uri="{28A0092B-C50C-407E-A947-70E740481C1C}">
                <a14:useLocalDpi xmlns:a14="http://schemas.microsoft.com/office/drawing/2010/main" val="0"/>
              </a:ext>
            </a:extLst>
          </a:blip>
          <a:srcRect l="8749"/>
          <a:stretch>
            <a:fillRect/>
          </a:stretch>
        </p:blipFill>
        <p:spPr bwMode="auto">
          <a:xfrm>
            <a:off x="5384804" y="4094172"/>
            <a:ext cx="13573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8" name="Picture 32" descr="http://portal2010.ana.gov.br/_img/logo_ana.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3841" y="4665667"/>
            <a:ext cx="1466851"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9" name="Picture 34" descr="Clique na Logomarca da ANTT para retornar à página inici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0008" y="5022854"/>
            <a:ext cx="10715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0" name="Picture 36" descr="Serviços Online"/>
          <p:cNvPicPr>
            <a:picLocks noChangeAspect="1" noChangeArrowheads="1"/>
          </p:cNvPicPr>
          <p:nvPr/>
        </p:nvPicPr>
        <p:blipFill>
          <a:blip r:embed="rId10">
            <a:extLst>
              <a:ext uri="{28A0092B-C50C-407E-A947-70E740481C1C}">
                <a14:useLocalDpi xmlns:a14="http://schemas.microsoft.com/office/drawing/2010/main" val="0"/>
              </a:ext>
            </a:extLst>
          </a:blip>
          <a:srcRect r="84589" b="14410"/>
          <a:stretch>
            <a:fillRect/>
          </a:stretch>
        </p:blipFill>
        <p:spPr bwMode="auto">
          <a:xfrm>
            <a:off x="8787134" y="5622928"/>
            <a:ext cx="13573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21"/>
          <p:cNvSpPr>
            <a:spLocks noChangeArrowheads="1"/>
          </p:cNvSpPr>
          <p:nvPr/>
        </p:nvSpPr>
        <p:spPr bwMode="auto">
          <a:xfrm>
            <a:off x="11086125" y="2320614"/>
            <a:ext cx="180000" cy="2736000"/>
          </a:xfrm>
          <a:prstGeom prst="downArrow">
            <a:avLst>
              <a:gd name="adj1" fmla="val 50000"/>
              <a:gd name="adj2" fmla="val 208980"/>
            </a:avLst>
          </a:prstGeom>
          <a:solidFill>
            <a:schemeClr val="accent6"/>
          </a:solidFill>
          <a:ln w="12700">
            <a:solidFill>
              <a:schemeClr val="accent6"/>
            </a:solidFill>
            <a:miter lim="800000"/>
            <a:headEnd/>
            <a:tailEnd/>
          </a:ln>
        </p:spPr>
        <p:txBody>
          <a:bodyPr wrap="none" lIns="84966" tIns="42483" rIns="84966" bIns="42483" anchor="ctr"/>
          <a:lstStyle/>
          <a:p>
            <a:endParaRPr lang="es-CO">
              <a:latin typeface="Calibri Light" panose="020F0302020204030204" pitchFamily="34" charset="0"/>
            </a:endParaRPr>
          </a:p>
        </p:txBody>
      </p:sp>
      <p:sp>
        <p:nvSpPr>
          <p:cNvPr id="24" name="Text Box 13"/>
          <p:cNvSpPr txBox="1">
            <a:spLocks noChangeArrowheads="1"/>
          </p:cNvSpPr>
          <p:nvPr/>
        </p:nvSpPr>
        <p:spPr bwMode="auto">
          <a:xfrm>
            <a:off x="10762223" y="1850717"/>
            <a:ext cx="800203" cy="461657"/>
          </a:xfrm>
          <a:prstGeom prst="rect">
            <a:avLst/>
          </a:prstGeom>
          <a:noFill/>
          <a:ln w="12700">
            <a:noFill/>
            <a:miter lim="800000"/>
            <a:headEnd type="none" w="sm" len="sm"/>
            <a:tailEnd type="none" w="sm" len="sm"/>
          </a:ln>
          <a:effectLst/>
        </p:spPr>
        <p:txBody>
          <a:bodyPr wrap="none" lIns="91432" tIns="45716" rIns="91432" bIns="45716">
            <a:spAutoFit/>
          </a:bodyPr>
          <a:lstStyle>
            <a:defPPr>
              <a:defRPr lang="pt-BR"/>
            </a:defPPr>
            <a:lvl1pPr defTabSz="914565">
              <a:defRPr sz="2000">
                <a:latin typeface="Arial" pitchFamily="34" charset="0"/>
                <a:cs typeface="Arial" pitchFamily="34" charset="0"/>
              </a:defRPr>
            </a:lvl1pPr>
          </a:lstStyle>
          <a:p>
            <a:pPr>
              <a:defRPr/>
            </a:pPr>
            <a:r>
              <a:rPr lang="en-US" sz="2400" b="1" i="1" dirty="0">
                <a:solidFill>
                  <a:schemeClr val="tx1">
                    <a:lumMod val="65000"/>
                    <a:lumOff val="35000"/>
                  </a:schemeClr>
                </a:solidFill>
                <a:latin typeface="Calibri Light" panose="020F0302020204030204" pitchFamily="34" charset="0"/>
              </a:rPr>
              <a:t>2005</a:t>
            </a:r>
          </a:p>
        </p:txBody>
      </p:sp>
      <p:pic>
        <p:nvPicPr>
          <p:cNvPr id="1026" name="Picture 2" descr="http://veja.abril.com.br/blog/radar-on-line/files/2012/11/anac.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28828" y="5105309"/>
            <a:ext cx="1107407" cy="1121331"/>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21"/>
          <p:cNvSpPr>
            <a:spLocks noChangeArrowheads="1"/>
          </p:cNvSpPr>
          <p:nvPr/>
        </p:nvSpPr>
        <p:spPr bwMode="auto">
          <a:xfrm>
            <a:off x="7664076" y="2320614"/>
            <a:ext cx="180000" cy="2232000"/>
          </a:xfrm>
          <a:prstGeom prst="downArrow">
            <a:avLst>
              <a:gd name="adj1" fmla="val 50000"/>
              <a:gd name="adj2" fmla="val 208980"/>
            </a:avLst>
          </a:prstGeom>
          <a:solidFill>
            <a:schemeClr val="accent6"/>
          </a:solidFill>
          <a:ln w="12700">
            <a:solidFill>
              <a:schemeClr val="accent6"/>
            </a:solidFill>
            <a:miter lim="800000"/>
            <a:headEnd/>
            <a:tailEnd/>
          </a:ln>
        </p:spPr>
        <p:txBody>
          <a:bodyPr wrap="none" lIns="84966" tIns="42483" rIns="84966" bIns="42483" anchor="ctr"/>
          <a:lstStyle/>
          <a:p>
            <a:endParaRPr lang="es-CO">
              <a:latin typeface="Calibri Light" panose="020F0302020204030204" pitchFamily="34" charset="0"/>
            </a:endParaRPr>
          </a:p>
        </p:txBody>
      </p:sp>
      <p:sp>
        <p:nvSpPr>
          <p:cNvPr id="27" name="Text Box 13"/>
          <p:cNvSpPr txBox="1">
            <a:spLocks noChangeArrowheads="1"/>
          </p:cNvSpPr>
          <p:nvPr/>
        </p:nvSpPr>
        <p:spPr bwMode="auto">
          <a:xfrm>
            <a:off x="7344468" y="1850717"/>
            <a:ext cx="800203" cy="461657"/>
          </a:xfrm>
          <a:prstGeom prst="rect">
            <a:avLst/>
          </a:prstGeom>
          <a:noFill/>
          <a:ln w="12700">
            <a:noFill/>
            <a:miter lim="800000"/>
            <a:headEnd type="none" w="sm" len="sm"/>
            <a:tailEnd type="none" w="sm" len="sm"/>
          </a:ln>
          <a:effectLst/>
        </p:spPr>
        <p:txBody>
          <a:bodyPr wrap="none" lIns="91432" tIns="45716" rIns="91432" bIns="45716">
            <a:spAutoFit/>
          </a:bodyPr>
          <a:lstStyle>
            <a:defPPr>
              <a:defRPr lang="pt-BR"/>
            </a:defPPr>
            <a:lvl1pPr defTabSz="914565">
              <a:defRPr sz="2000">
                <a:latin typeface="Arial" pitchFamily="34" charset="0"/>
                <a:cs typeface="Arial" pitchFamily="34" charset="0"/>
              </a:defRPr>
            </a:lvl1pPr>
          </a:lstStyle>
          <a:p>
            <a:pPr>
              <a:defRPr/>
            </a:pPr>
            <a:r>
              <a:rPr lang="en-US" sz="2400" b="1" i="1" dirty="0">
                <a:solidFill>
                  <a:schemeClr val="tx1">
                    <a:lumMod val="65000"/>
                    <a:lumOff val="35000"/>
                  </a:schemeClr>
                </a:solidFill>
                <a:latin typeface="Calibri Light" panose="020F0302020204030204" pitchFamily="34" charset="0"/>
              </a:rPr>
              <a:t>2001</a:t>
            </a:r>
          </a:p>
        </p:txBody>
      </p:sp>
      <p:pic>
        <p:nvPicPr>
          <p:cNvPr id="1028" name="Picture 4" descr="Ficheiro:ANCINE.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149" y="4549773"/>
            <a:ext cx="1497850" cy="87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13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77571"/>
                                        </p:tgtEl>
                                        <p:attrNameLst>
                                          <p:attrName>style.visibility</p:attrName>
                                        </p:attrNameLst>
                                      </p:cBhvr>
                                      <p:to>
                                        <p:strVal val="visible"/>
                                      </p:to>
                                    </p:set>
                                    <p:anim calcmode="lin" valueType="num">
                                      <p:cBhvr>
                                        <p:cTn id="7" dur="500" fill="hold"/>
                                        <p:tgtEl>
                                          <p:spTgt spid="877571"/>
                                        </p:tgtEl>
                                        <p:attrNameLst>
                                          <p:attrName>ppt_x</p:attrName>
                                        </p:attrNameLst>
                                      </p:cBhvr>
                                      <p:tavLst>
                                        <p:tav tm="0">
                                          <p:val>
                                            <p:strVal val="#ppt_x-#ppt_w/2"/>
                                          </p:val>
                                        </p:tav>
                                        <p:tav tm="100000">
                                          <p:val>
                                            <p:strVal val="#ppt_x"/>
                                          </p:val>
                                        </p:tav>
                                      </p:tavLst>
                                    </p:anim>
                                    <p:anim calcmode="lin" valueType="num">
                                      <p:cBhvr>
                                        <p:cTn id="8" dur="500" fill="hold"/>
                                        <p:tgtEl>
                                          <p:spTgt spid="877571"/>
                                        </p:tgtEl>
                                        <p:attrNameLst>
                                          <p:attrName>ppt_y</p:attrName>
                                        </p:attrNameLst>
                                      </p:cBhvr>
                                      <p:tavLst>
                                        <p:tav tm="0">
                                          <p:val>
                                            <p:strVal val="#ppt_y"/>
                                          </p:val>
                                        </p:tav>
                                        <p:tav tm="100000">
                                          <p:val>
                                            <p:strVal val="#ppt_y"/>
                                          </p:val>
                                        </p:tav>
                                      </p:tavLst>
                                    </p:anim>
                                    <p:anim calcmode="lin" valueType="num">
                                      <p:cBhvr>
                                        <p:cTn id="9" dur="500" fill="hold"/>
                                        <p:tgtEl>
                                          <p:spTgt spid="877571"/>
                                        </p:tgtEl>
                                        <p:attrNameLst>
                                          <p:attrName>ppt_w</p:attrName>
                                        </p:attrNameLst>
                                      </p:cBhvr>
                                      <p:tavLst>
                                        <p:tav tm="0">
                                          <p:val>
                                            <p:fltVal val="0"/>
                                          </p:val>
                                        </p:tav>
                                        <p:tav tm="100000">
                                          <p:val>
                                            <p:strVal val="#ppt_w"/>
                                          </p:val>
                                        </p:tav>
                                      </p:tavLst>
                                    </p:anim>
                                    <p:anim calcmode="lin" valueType="num">
                                      <p:cBhvr>
                                        <p:cTn id="10" dur="500" fill="hold"/>
                                        <p:tgtEl>
                                          <p:spTgt spid="877571"/>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58382"/>
                                        </p:tgtEl>
                                        <p:attrNameLst>
                                          <p:attrName>style.visibility</p:attrName>
                                        </p:attrNameLst>
                                      </p:cBhvr>
                                      <p:to>
                                        <p:strVal val="visible"/>
                                      </p:to>
                                    </p:set>
                                    <p:anim calcmode="lin" valueType="num">
                                      <p:cBhvr>
                                        <p:cTn id="14" dur="500" fill="hold"/>
                                        <p:tgtEl>
                                          <p:spTgt spid="58382"/>
                                        </p:tgtEl>
                                        <p:attrNameLst>
                                          <p:attrName>ppt_x</p:attrName>
                                        </p:attrNameLst>
                                      </p:cBhvr>
                                      <p:tavLst>
                                        <p:tav tm="0">
                                          <p:val>
                                            <p:strVal val="#ppt_x"/>
                                          </p:val>
                                        </p:tav>
                                        <p:tav tm="100000">
                                          <p:val>
                                            <p:strVal val="#ppt_x"/>
                                          </p:val>
                                        </p:tav>
                                      </p:tavLst>
                                    </p:anim>
                                    <p:anim calcmode="lin" valueType="num">
                                      <p:cBhvr>
                                        <p:cTn id="15" dur="500" fill="hold"/>
                                        <p:tgtEl>
                                          <p:spTgt spid="58382"/>
                                        </p:tgtEl>
                                        <p:attrNameLst>
                                          <p:attrName>ppt_y</p:attrName>
                                        </p:attrNameLst>
                                      </p:cBhvr>
                                      <p:tavLst>
                                        <p:tav tm="0">
                                          <p:val>
                                            <p:strVal val="#ppt_y-#ppt_h/2"/>
                                          </p:val>
                                        </p:tav>
                                        <p:tav tm="100000">
                                          <p:val>
                                            <p:strVal val="#ppt_y"/>
                                          </p:val>
                                        </p:tav>
                                      </p:tavLst>
                                    </p:anim>
                                    <p:anim calcmode="lin" valueType="num">
                                      <p:cBhvr>
                                        <p:cTn id="16" dur="500" fill="hold"/>
                                        <p:tgtEl>
                                          <p:spTgt spid="58382"/>
                                        </p:tgtEl>
                                        <p:attrNameLst>
                                          <p:attrName>ppt_w</p:attrName>
                                        </p:attrNameLst>
                                      </p:cBhvr>
                                      <p:tavLst>
                                        <p:tav tm="0">
                                          <p:val>
                                            <p:strVal val="#ppt_w"/>
                                          </p:val>
                                        </p:tav>
                                        <p:tav tm="100000">
                                          <p:val>
                                            <p:strVal val="#ppt_w"/>
                                          </p:val>
                                        </p:tav>
                                      </p:tavLst>
                                    </p:anim>
                                    <p:anim calcmode="lin" valueType="num">
                                      <p:cBhvr>
                                        <p:cTn id="17" dur="500" fill="hold"/>
                                        <p:tgtEl>
                                          <p:spTgt spid="58382"/>
                                        </p:tgtEl>
                                        <p:attrNameLst>
                                          <p:attrName>ppt_h</p:attrName>
                                        </p:attrNameLst>
                                      </p:cBhvr>
                                      <p:tavLst>
                                        <p:tav tm="0">
                                          <p:val>
                                            <p:fltVal val="0"/>
                                          </p:val>
                                        </p:tav>
                                        <p:tav tm="100000">
                                          <p:val>
                                            <p:strVal val="#ppt_h"/>
                                          </p:val>
                                        </p:tav>
                                      </p:tavLst>
                                    </p:anim>
                                  </p:childTnLst>
                                </p:cTn>
                              </p:par>
                              <p:par>
                                <p:cTn id="18" presetID="17" presetClass="entr" presetSubtype="1" fill="hold" grpId="0" nodeType="withEffect">
                                  <p:stCondLst>
                                    <p:cond delay="0"/>
                                  </p:stCondLst>
                                  <p:childTnLst>
                                    <p:set>
                                      <p:cBhvr>
                                        <p:cTn id="19" dur="1" fill="hold">
                                          <p:stCondLst>
                                            <p:cond delay="0"/>
                                          </p:stCondLst>
                                        </p:cTn>
                                        <p:tgtEl>
                                          <p:spTgt spid="58381"/>
                                        </p:tgtEl>
                                        <p:attrNameLst>
                                          <p:attrName>style.visibility</p:attrName>
                                        </p:attrNameLst>
                                      </p:cBhvr>
                                      <p:to>
                                        <p:strVal val="visible"/>
                                      </p:to>
                                    </p:set>
                                    <p:anim calcmode="lin" valueType="num">
                                      <p:cBhvr>
                                        <p:cTn id="20" dur="500" fill="hold"/>
                                        <p:tgtEl>
                                          <p:spTgt spid="58381"/>
                                        </p:tgtEl>
                                        <p:attrNameLst>
                                          <p:attrName>ppt_x</p:attrName>
                                        </p:attrNameLst>
                                      </p:cBhvr>
                                      <p:tavLst>
                                        <p:tav tm="0">
                                          <p:val>
                                            <p:strVal val="#ppt_x"/>
                                          </p:val>
                                        </p:tav>
                                        <p:tav tm="100000">
                                          <p:val>
                                            <p:strVal val="#ppt_x"/>
                                          </p:val>
                                        </p:tav>
                                      </p:tavLst>
                                    </p:anim>
                                    <p:anim calcmode="lin" valueType="num">
                                      <p:cBhvr>
                                        <p:cTn id="21" dur="500" fill="hold"/>
                                        <p:tgtEl>
                                          <p:spTgt spid="58381"/>
                                        </p:tgtEl>
                                        <p:attrNameLst>
                                          <p:attrName>ppt_y</p:attrName>
                                        </p:attrNameLst>
                                      </p:cBhvr>
                                      <p:tavLst>
                                        <p:tav tm="0">
                                          <p:val>
                                            <p:strVal val="#ppt_y-#ppt_h/2"/>
                                          </p:val>
                                        </p:tav>
                                        <p:tav tm="100000">
                                          <p:val>
                                            <p:strVal val="#ppt_y"/>
                                          </p:val>
                                        </p:tav>
                                      </p:tavLst>
                                    </p:anim>
                                    <p:anim calcmode="lin" valueType="num">
                                      <p:cBhvr>
                                        <p:cTn id="22" dur="500" fill="hold"/>
                                        <p:tgtEl>
                                          <p:spTgt spid="58381"/>
                                        </p:tgtEl>
                                        <p:attrNameLst>
                                          <p:attrName>ppt_w</p:attrName>
                                        </p:attrNameLst>
                                      </p:cBhvr>
                                      <p:tavLst>
                                        <p:tav tm="0">
                                          <p:val>
                                            <p:strVal val="#ppt_w"/>
                                          </p:val>
                                        </p:tav>
                                        <p:tav tm="100000">
                                          <p:val>
                                            <p:strVal val="#ppt_w"/>
                                          </p:val>
                                        </p:tav>
                                      </p:tavLst>
                                    </p:anim>
                                    <p:anim calcmode="lin" valueType="num">
                                      <p:cBhvr>
                                        <p:cTn id="23" dur="500" fill="hold"/>
                                        <p:tgtEl>
                                          <p:spTgt spid="58381"/>
                                        </p:tgtEl>
                                        <p:attrNameLst>
                                          <p:attrName>ppt_h</p:attrName>
                                        </p:attrNameLst>
                                      </p:cBhvr>
                                      <p:tavLst>
                                        <p:tav tm="0">
                                          <p:val>
                                            <p:fltVal val="0"/>
                                          </p:val>
                                        </p:tav>
                                        <p:tav tm="100000">
                                          <p:val>
                                            <p:strVal val="#ppt_h"/>
                                          </p:val>
                                        </p:tav>
                                      </p:tavLst>
                                    </p:anim>
                                  </p:childTnLst>
                                </p:cTn>
                              </p:par>
                              <p:par>
                                <p:cTn id="24" presetID="17" presetClass="entr" presetSubtype="1" fill="hold" grpId="0" nodeType="withEffect">
                                  <p:stCondLst>
                                    <p:cond delay="0"/>
                                  </p:stCondLst>
                                  <p:childTnLst>
                                    <p:set>
                                      <p:cBhvr>
                                        <p:cTn id="25" dur="1" fill="hold">
                                          <p:stCondLst>
                                            <p:cond delay="0"/>
                                          </p:stCondLst>
                                        </p:cTn>
                                        <p:tgtEl>
                                          <p:spTgt spid="58380"/>
                                        </p:tgtEl>
                                        <p:attrNameLst>
                                          <p:attrName>style.visibility</p:attrName>
                                        </p:attrNameLst>
                                      </p:cBhvr>
                                      <p:to>
                                        <p:strVal val="visible"/>
                                      </p:to>
                                    </p:set>
                                    <p:anim calcmode="lin" valueType="num">
                                      <p:cBhvr>
                                        <p:cTn id="26" dur="500" fill="hold"/>
                                        <p:tgtEl>
                                          <p:spTgt spid="58380"/>
                                        </p:tgtEl>
                                        <p:attrNameLst>
                                          <p:attrName>ppt_x</p:attrName>
                                        </p:attrNameLst>
                                      </p:cBhvr>
                                      <p:tavLst>
                                        <p:tav tm="0">
                                          <p:val>
                                            <p:strVal val="#ppt_x"/>
                                          </p:val>
                                        </p:tav>
                                        <p:tav tm="100000">
                                          <p:val>
                                            <p:strVal val="#ppt_x"/>
                                          </p:val>
                                        </p:tav>
                                      </p:tavLst>
                                    </p:anim>
                                    <p:anim calcmode="lin" valueType="num">
                                      <p:cBhvr>
                                        <p:cTn id="27" dur="500" fill="hold"/>
                                        <p:tgtEl>
                                          <p:spTgt spid="58380"/>
                                        </p:tgtEl>
                                        <p:attrNameLst>
                                          <p:attrName>ppt_y</p:attrName>
                                        </p:attrNameLst>
                                      </p:cBhvr>
                                      <p:tavLst>
                                        <p:tav tm="0">
                                          <p:val>
                                            <p:strVal val="#ppt_y-#ppt_h/2"/>
                                          </p:val>
                                        </p:tav>
                                        <p:tav tm="100000">
                                          <p:val>
                                            <p:strVal val="#ppt_y"/>
                                          </p:val>
                                        </p:tav>
                                      </p:tavLst>
                                    </p:anim>
                                    <p:anim calcmode="lin" valueType="num">
                                      <p:cBhvr>
                                        <p:cTn id="28" dur="500" fill="hold"/>
                                        <p:tgtEl>
                                          <p:spTgt spid="58380"/>
                                        </p:tgtEl>
                                        <p:attrNameLst>
                                          <p:attrName>ppt_w</p:attrName>
                                        </p:attrNameLst>
                                      </p:cBhvr>
                                      <p:tavLst>
                                        <p:tav tm="0">
                                          <p:val>
                                            <p:strVal val="#ppt_w"/>
                                          </p:val>
                                        </p:tav>
                                        <p:tav tm="100000">
                                          <p:val>
                                            <p:strVal val="#ppt_w"/>
                                          </p:val>
                                        </p:tav>
                                      </p:tavLst>
                                    </p:anim>
                                    <p:anim calcmode="lin" valueType="num">
                                      <p:cBhvr>
                                        <p:cTn id="29" dur="500" fill="hold"/>
                                        <p:tgtEl>
                                          <p:spTgt spid="58380"/>
                                        </p:tgtEl>
                                        <p:attrNameLst>
                                          <p:attrName>ppt_h</p:attrName>
                                        </p:attrNameLst>
                                      </p:cBhvr>
                                      <p:tavLst>
                                        <p:tav tm="0">
                                          <p:val>
                                            <p:fltVal val="0"/>
                                          </p:val>
                                        </p:tav>
                                        <p:tav tm="100000">
                                          <p:val>
                                            <p:strVal val="#ppt_h"/>
                                          </p:val>
                                        </p:tav>
                                      </p:tavLst>
                                    </p:anim>
                                  </p:childTnLst>
                                </p:cTn>
                              </p:par>
                              <p:par>
                                <p:cTn id="30" presetID="17" presetClass="entr" presetSubtype="1" fill="hold" grpId="0" nodeType="withEffect">
                                  <p:stCondLst>
                                    <p:cond delay="0"/>
                                  </p:stCondLst>
                                  <p:childTnLst>
                                    <p:set>
                                      <p:cBhvr>
                                        <p:cTn id="31" dur="1" fill="hold">
                                          <p:stCondLst>
                                            <p:cond delay="0"/>
                                          </p:stCondLst>
                                        </p:cTn>
                                        <p:tgtEl>
                                          <p:spTgt spid="58378"/>
                                        </p:tgtEl>
                                        <p:attrNameLst>
                                          <p:attrName>style.visibility</p:attrName>
                                        </p:attrNameLst>
                                      </p:cBhvr>
                                      <p:to>
                                        <p:strVal val="visible"/>
                                      </p:to>
                                    </p:set>
                                    <p:anim calcmode="lin" valueType="num">
                                      <p:cBhvr>
                                        <p:cTn id="32" dur="500" fill="hold"/>
                                        <p:tgtEl>
                                          <p:spTgt spid="58378"/>
                                        </p:tgtEl>
                                        <p:attrNameLst>
                                          <p:attrName>ppt_x</p:attrName>
                                        </p:attrNameLst>
                                      </p:cBhvr>
                                      <p:tavLst>
                                        <p:tav tm="0">
                                          <p:val>
                                            <p:strVal val="#ppt_x"/>
                                          </p:val>
                                        </p:tav>
                                        <p:tav tm="100000">
                                          <p:val>
                                            <p:strVal val="#ppt_x"/>
                                          </p:val>
                                        </p:tav>
                                      </p:tavLst>
                                    </p:anim>
                                    <p:anim calcmode="lin" valueType="num">
                                      <p:cBhvr>
                                        <p:cTn id="33" dur="500" fill="hold"/>
                                        <p:tgtEl>
                                          <p:spTgt spid="58378"/>
                                        </p:tgtEl>
                                        <p:attrNameLst>
                                          <p:attrName>ppt_y</p:attrName>
                                        </p:attrNameLst>
                                      </p:cBhvr>
                                      <p:tavLst>
                                        <p:tav tm="0">
                                          <p:val>
                                            <p:strVal val="#ppt_y-#ppt_h/2"/>
                                          </p:val>
                                        </p:tav>
                                        <p:tav tm="100000">
                                          <p:val>
                                            <p:strVal val="#ppt_y"/>
                                          </p:val>
                                        </p:tav>
                                      </p:tavLst>
                                    </p:anim>
                                    <p:anim calcmode="lin" valueType="num">
                                      <p:cBhvr>
                                        <p:cTn id="34" dur="500" fill="hold"/>
                                        <p:tgtEl>
                                          <p:spTgt spid="58378"/>
                                        </p:tgtEl>
                                        <p:attrNameLst>
                                          <p:attrName>ppt_w</p:attrName>
                                        </p:attrNameLst>
                                      </p:cBhvr>
                                      <p:tavLst>
                                        <p:tav tm="0">
                                          <p:val>
                                            <p:strVal val="#ppt_w"/>
                                          </p:val>
                                        </p:tav>
                                        <p:tav tm="100000">
                                          <p:val>
                                            <p:strVal val="#ppt_w"/>
                                          </p:val>
                                        </p:tav>
                                      </p:tavLst>
                                    </p:anim>
                                    <p:anim calcmode="lin" valueType="num">
                                      <p:cBhvr>
                                        <p:cTn id="35" dur="500" fill="hold"/>
                                        <p:tgtEl>
                                          <p:spTgt spid="58378"/>
                                        </p:tgtEl>
                                        <p:attrNameLst>
                                          <p:attrName>ppt_h</p:attrName>
                                        </p:attrNameLst>
                                      </p:cBhvr>
                                      <p:tavLst>
                                        <p:tav tm="0">
                                          <p:val>
                                            <p:fltVal val="0"/>
                                          </p:val>
                                        </p:tav>
                                        <p:tav tm="100000">
                                          <p:val>
                                            <p:strVal val="#ppt_h"/>
                                          </p:val>
                                        </p:tav>
                                      </p:tavLst>
                                    </p:anim>
                                  </p:childTnLst>
                                </p:cTn>
                              </p:par>
                              <p:par>
                                <p:cTn id="36" presetID="17" presetClass="entr" presetSubtype="1" fill="hold" grpId="0" nodeType="withEffect">
                                  <p:stCondLst>
                                    <p:cond delay="0"/>
                                  </p:stCondLst>
                                  <p:childTnLst>
                                    <p:set>
                                      <p:cBhvr>
                                        <p:cTn id="37" dur="1" fill="hold">
                                          <p:stCondLst>
                                            <p:cond delay="0"/>
                                          </p:stCondLst>
                                        </p:cTn>
                                        <p:tgtEl>
                                          <p:spTgt spid="58377"/>
                                        </p:tgtEl>
                                        <p:attrNameLst>
                                          <p:attrName>style.visibility</p:attrName>
                                        </p:attrNameLst>
                                      </p:cBhvr>
                                      <p:to>
                                        <p:strVal val="visible"/>
                                      </p:to>
                                    </p:set>
                                    <p:anim calcmode="lin" valueType="num">
                                      <p:cBhvr>
                                        <p:cTn id="38" dur="500" fill="hold"/>
                                        <p:tgtEl>
                                          <p:spTgt spid="58377"/>
                                        </p:tgtEl>
                                        <p:attrNameLst>
                                          <p:attrName>ppt_x</p:attrName>
                                        </p:attrNameLst>
                                      </p:cBhvr>
                                      <p:tavLst>
                                        <p:tav tm="0">
                                          <p:val>
                                            <p:strVal val="#ppt_x"/>
                                          </p:val>
                                        </p:tav>
                                        <p:tav tm="100000">
                                          <p:val>
                                            <p:strVal val="#ppt_x"/>
                                          </p:val>
                                        </p:tav>
                                      </p:tavLst>
                                    </p:anim>
                                    <p:anim calcmode="lin" valueType="num">
                                      <p:cBhvr>
                                        <p:cTn id="39" dur="500" fill="hold"/>
                                        <p:tgtEl>
                                          <p:spTgt spid="58377"/>
                                        </p:tgtEl>
                                        <p:attrNameLst>
                                          <p:attrName>ppt_y</p:attrName>
                                        </p:attrNameLst>
                                      </p:cBhvr>
                                      <p:tavLst>
                                        <p:tav tm="0">
                                          <p:val>
                                            <p:strVal val="#ppt_y-#ppt_h/2"/>
                                          </p:val>
                                        </p:tav>
                                        <p:tav tm="100000">
                                          <p:val>
                                            <p:strVal val="#ppt_y"/>
                                          </p:val>
                                        </p:tav>
                                      </p:tavLst>
                                    </p:anim>
                                    <p:anim calcmode="lin" valueType="num">
                                      <p:cBhvr>
                                        <p:cTn id="40" dur="500" fill="hold"/>
                                        <p:tgtEl>
                                          <p:spTgt spid="58377"/>
                                        </p:tgtEl>
                                        <p:attrNameLst>
                                          <p:attrName>ppt_w</p:attrName>
                                        </p:attrNameLst>
                                      </p:cBhvr>
                                      <p:tavLst>
                                        <p:tav tm="0">
                                          <p:val>
                                            <p:strVal val="#ppt_w"/>
                                          </p:val>
                                        </p:tav>
                                        <p:tav tm="100000">
                                          <p:val>
                                            <p:strVal val="#ppt_w"/>
                                          </p:val>
                                        </p:tav>
                                      </p:tavLst>
                                    </p:anim>
                                    <p:anim calcmode="lin" valueType="num">
                                      <p:cBhvr>
                                        <p:cTn id="41" dur="500" fill="hold"/>
                                        <p:tgtEl>
                                          <p:spTgt spid="58377"/>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7"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ppt_x</p:attrName>
                                        </p:attrNameLst>
                                      </p:cBhvr>
                                      <p:tavLst>
                                        <p:tav tm="0">
                                          <p:val>
                                            <p:strVal val="#ppt_x"/>
                                          </p:val>
                                        </p:tav>
                                        <p:tav tm="100000">
                                          <p:val>
                                            <p:strVal val="#ppt_x"/>
                                          </p:val>
                                        </p:tav>
                                      </p:tavLst>
                                    </p:anim>
                                    <p:anim calcmode="lin" valueType="num">
                                      <p:cBhvr>
                                        <p:cTn id="46" dur="500" fill="hold"/>
                                        <p:tgtEl>
                                          <p:spTgt spid="23"/>
                                        </p:tgtEl>
                                        <p:attrNameLst>
                                          <p:attrName>ppt_y</p:attrName>
                                        </p:attrNameLst>
                                      </p:cBhvr>
                                      <p:tavLst>
                                        <p:tav tm="0">
                                          <p:val>
                                            <p:strVal val="#ppt_y-#ppt_h/2"/>
                                          </p:val>
                                        </p:tav>
                                        <p:tav tm="100000">
                                          <p:val>
                                            <p:strVal val="#ppt_y"/>
                                          </p:val>
                                        </p:tav>
                                      </p:tavLst>
                                    </p:anim>
                                    <p:anim calcmode="lin" valueType="num">
                                      <p:cBhvr>
                                        <p:cTn id="47" dur="500" fill="hold"/>
                                        <p:tgtEl>
                                          <p:spTgt spid="23"/>
                                        </p:tgtEl>
                                        <p:attrNameLst>
                                          <p:attrName>ppt_w</p:attrName>
                                        </p:attrNameLst>
                                      </p:cBhvr>
                                      <p:tavLst>
                                        <p:tav tm="0">
                                          <p:val>
                                            <p:strVal val="#ppt_w"/>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childTnLst>
                                </p:cTn>
                              </p:par>
                            </p:childTnLst>
                          </p:cTn>
                        </p:par>
                        <p:par>
                          <p:cTn id="49" fill="hold">
                            <p:stCondLst>
                              <p:cond delay="1500"/>
                            </p:stCondLst>
                            <p:childTnLst>
                              <p:par>
                                <p:cTn id="50" presetID="17"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ppt_x</p:attrName>
                                        </p:attrNameLst>
                                      </p:cBhvr>
                                      <p:tavLst>
                                        <p:tav tm="0">
                                          <p:val>
                                            <p:strVal val="#ppt_x"/>
                                          </p:val>
                                        </p:tav>
                                        <p:tav tm="100000">
                                          <p:val>
                                            <p:strVal val="#ppt_x"/>
                                          </p:val>
                                        </p:tav>
                                      </p:tavLst>
                                    </p:anim>
                                    <p:anim calcmode="lin" valueType="num">
                                      <p:cBhvr>
                                        <p:cTn id="53" dur="500" fill="hold"/>
                                        <p:tgtEl>
                                          <p:spTgt spid="26"/>
                                        </p:tgtEl>
                                        <p:attrNameLst>
                                          <p:attrName>ppt_y</p:attrName>
                                        </p:attrNameLst>
                                      </p:cBhvr>
                                      <p:tavLst>
                                        <p:tav tm="0">
                                          <p:val>
                                            <p:strVal val="#ppt_y-#ppt_h/2"/>
                                          </p:val>
                                        </p:tav>
                                        <p:tav tm="100000">
                                          <p:val>
                                            <p:strVal val="#ppt_y"/>
                                          </p:val>
                                        </p:tav>
                                      </p:tavLst>
                                    </p:anim>
                                    <p:anim calcmode="lin" valueType="num">
                                      <p:cBhvr>
                                        <p:cTn id="54" dur="500" fill="hold"/>
                                        <p:tgtEl>
                                          <p:spTgt spid="26"/>
                                        </p:tgtEl>
                                        <p:attrNameLst>
                                          <p:attrName>ppt_w</p:attrName>
                                        </p:attrNameLst>
                                      </p:cBhvr>
                                      <p:tavLst>
                                        <p:tav tm="0">
                                          <p:val>
                                            <p:strVal val="#ppt_w"/>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1" grpId="0" animBg="1"/>
      <p:bldP spid="58377" grpId="0" animBg="1"/>
      <p:bldP spid="58378" grpId="0" animBg="1"/>
      <p:bldP spid="58380" grpId="0" animBg="1"/>
      <p:bldP spid="58381" grpId="0" animBg="1"/>
      <p:bldP spid="58382" grpId="0" animBg="1"/>
      <p:bldP spid="23"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altLang="en-US">
                <a:latin typeface="Calibri Light" panose="020F0302020204030204" pitchFamily="34" charset="0"/>
              </a:rPr>
              <a:t>Exemplos de agências de saneamento também recentes…</a:t>
            </a:r>
          </a:p>
        </p:txBody>
      </p:sp>
      <p:sp>
        <p:nvSpPr>
          <p:cNvPr id="31"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CC92BE97-F366-4ECF-8805-B5B7D0D08673}" type="slidenum">
              <a:rPr lang="pt-BR" smtClean="0"/>
              <a:pPr/>
              <a:t>44</a:t>
            </a:fld>
            <a:endParaRPr lang="pt-BR"/>
          </a:p>
        </p:txBody>
      </p:sp>
      <p:sp>
        <p:nvSpPr>
          <p:cNvPr id="877571" name="Line 3"/>
          <p:cNvSpPr>
            <a:spLocks noChangeShapeType="1"/>
          </p:cNvSpPr>
          <p:nvPr/>
        </p:nvSpPr>
        <p:spPr bwMode="auto">
          <a:xfrm>
            <a:off x="225429" y="2032011"/>
            <a:ext cx="11870267" cy="22225"/>
          </a:xfrm>
          <a:prstGeom prst="line">
            <a:avLst/>
          </a:prstGeom>
          <a:noFill/>
          <a:ln w="76200">
            <a:solidFill>
              <a:schemeClr val="accent6"/>
            </a:solidFill>
            <a:round/>
            <a:headEnd type="none" w="lg" len="med"/>
            <a:tailEnd type="stealth" w="lg" len="lg"/>
          </a:ln>
          <a:effectLst>
            <a:prstShdw prst="shdw17" dist="17961" dir="2700000">
              <a:schemeClr val="tx1">
                <a:gamma/>
                <a:shade val="60000"/>
                <a:invGamma/>
              </a:schemeClr>
            </a:prstShdw>
          </a:effectLst>
        </p:spPr>
        <p:txBody>
          <a:bodyPr wrap="none" lIns="84966" tIns="42483" rIns="84966" bIns="42483" anchor="ctr"/>
          <a:lstStyle/>
          <a:p>
            <a:pPr>
              <a:defRPr/>
            </a:pPr>
            <a:endParaRPr lang="pt-BR" sz="2400">
              <a:latin typeface="Calibri Light" panose="020F0302020204030204" pitchFamily="34" charset="0"/>
            </a:endParaRPr>
          </a:p>
        </p:txBody>
      </p:sp>
      <p:sp>
        <p:nvSpPr>
          <p:cNvPr id="877572" name="Text Box 4"/>
          <p:cNvSpPr txBox="1">
            <a:spLocks noChangeArrowheads="1"/>
          </p:cNvSpPr>
          <p:nvPr/>
        </p:nvSpPr>
        <p:spPr bwMode="auto">
          <a:xfrm>
            <a:off x="477739" y="1646406"/>
            <a:ext cx="806615" cy="461657"/>
          </a:xfrm>
          <a:prstGeom prst="rect">
            <a:avLst/>
          </a:prstGeom>
          <a:noFill/>
          <a:ln w="12700">
            <a:noFill/>
            <a:miter lim="800000"/>
            <a:headEnd type="none" w="sm" len="sm"/>
            <a:tailEnd type="none" w="sm" len="sm"/>
          </a:ln>
          <a:effectLst/>
        </p:spPr>
        <p:txBody>
          <a:bodyPr wrap="none" lIns="91432" tIns="45716" rIns="91432" bIns="45716">
            <a:spAutoFit/>
          </a:bodyPr>
          <a:lstStyle>
            <a:defPPr>
              <a:defRPr lang="pt-BR"/>
            </a:defPPr>
            <a:lvl1pPr defTabSz="914565">
              <a:defRPr sz="2000">
                <a:latin typeface="Arial" pitchFamily="34" charset="0"/>
                <a:cs typeface="Arial" pitchFamily="34" charset="0"/>
              </a:defRPr>
            </a:lvl1pPr>
          </a:lstStyle>
          <a:p>
            <a:pPr>
              <a:defRPr/>
            </a:pPr>
            <a:r>
              <a:rPr lang="en-US" sz="2400" dirty="0">
                <a:solidFill>
                  <a:schemeClr val="tx1">
                    <a:lumMod val="65000"/>
                    <a:lumOff val="35000"/>
                  </a:schemeClr>
                </a:solidFill>
                <a:latin typeface="Calibri Light" panose="020F0302020204030204" pitchFamily="34" charset="0"/>
              </a:rPr>
              <a:t>1997</a:t>
            </a:r>
          </a:p>
        </p:txBody>
      </p:sp>
      <p:sp>
        <p:nvSpPr>
          <p:cNvPr id="877573" name="Text Box 5"/>
          <p:cNvSpPr txBox="1">
            <a:spLocks noChangeArrowheads="1"/>
          </p:cNvSpPr>
          <p:nvPr/>
        </p:nvSpPr>
        <p:spPr bwMode="auto">
          <a:xfrm>
            <a:off x="1970533" y="1646406"/>
            <a:ext cx="806615" cy="461657"/>
          </a:xfrm>
          <a:prstGeom prst="rect">
            <a:avLst/>
          </a:prstGeom>
          <a:noFill/>
          <a:ln w="12700">
            <a:noFill/>
            <a:miter lim="800000"/>
            <a:headEnd type="none" w="sm" len="sm"/>
            <a:tailEnd type="none" w="sm" len="sm"/>
          </a:ln>
          <a:effectLst/>
        </p:spPr>
        <p:txBody>
          <a:bodyPr wrap="none" lIns="91432" tIns="45716" rIns="91432" bIns="45716">
            <a:spAutoFit/>
          </a:bodyPr>
          <a:lstStyle/>
          <a:p>
            <a:pPr defTabSz="914565">
              <a:defRPr/>
            </a:pPr>
            <a:r>
              <a:rPr lang="en-US" sz="2400" dirty="0">
                <a:solidFill>
                  <a:schemeClr val="tx1">
                    <a:lumMod val="65000"/>
                    <a:lumOff val="35000"/>
                  </a:schemeClr>
                </a:solidFill>
                <a:latin typeface="Calibri Light" panose="020F0302020204030204" pitchFamily="34" charset="0"/>
                <a:cs typeface="Arial" pitchFamily="34" charset="0"/>
              </a:rPr>
              <a:t>1999</a:t>
            </a:r>
          </a:p>
        </p:txBody>
      </p:sp>
      <p:sp>
        <p:nvSpPr>
          <p:cNvPr id="877574" name="Text Box 6"/>
          <p:cNvSpPr txBox="1">
            <a:spLocks noChangeArrowheads="1"/>
          </p:cNvSpPr>
          <p:nvPr/>
        </p:nvSpPr>
        <p:spPr bwMode="auto">
          <a:xfrm>
            <a:off x="3463327" y="1646406"/>
            <a:ext cx="806615" cy="461657"/>
          </a:xfrm>
          <a:prstGeom prst="rect">
            <a:avLst/>
          </a:prstGeom>
          <a:noFill/>
          <a:ln w="12700">
            <a:noFill/>
            <a:miter lim="800000"/>
            <a:headEnd type="none" w="sm" len="sm"/>
            <a:tailEnd type="none" w="sm" len="sm"/>
          </a:ln>
          <a:effectLst/>
        </p:spPr>
        <p:txBody>
          <a:bodyPr wrap="none" lIns="91432" tIns="45716" rIns="91432" bIns="45716">
            <a:spAutoFit/>
          </a:bodyPr>
          <a:lstStyle/>
          <a:p>
            <a:pPr defTabSz="914565">
              <a:defRPr/>
            </a:pPr>
            <a:r>
              <a:rPr lang="en-US" sz="2400" dirty="0">
                <a:solidFill>
                  <a:schemeClr val="tx1">
                    <a:lumMod val="65000"/>
                    <a:lumOff val="35000"/>
                  </a:schemeClr>
                </a:solidFill>
                <a:latin typeface="Calibri Light" panose="020F0302020204030204" pitchFamily="34" charset="0"/>
                <a:cs typeface="Arial" pitchFamily="34" charset="0"/>
              </a:rPr>
              <a:t>2000</a:t>
            </a:r>
          </a:p>
        </p:txBody>
      </p:sp>
      <p:sp>
        <p:nvSpPr>
          <p:cNvPr id="877575" name="Text Box 7"/>
          <p:cNvSpPr txBox="1">
            <a:spLocks noChangeArrowheads="1"/>
          </p:cNvSpPr>
          <p:nvPr/>
        </p:nvSpPr>
        <p:spPr bwMode="auto">
          <a:xfrm>
            <a:off x="4956121" y="1646406"/>
            <a:ext cx="806615" cy="461657"/>
          </a:xfrm>
          <a:prstGeom prst="rect">
            <a:avLst/>
          </a:prstGeom>
          <a:noFill/>
          <a:ln w="12700">
            <a:noFill/>
            <a:miter lim="800000"/>
            <a:headEnd type="none" w="sm" len="sm"/>
            <a:tailEnd type="none" w="sm" len="sm"/>
          </a:ln>
          <a:effectLst/>
        </p:spPr>
        <p:txBody>
          <a:bodyPr wrap="none" lIns="91432" tIns="45716" rIns="91432" bIns="45716">
            <a:spAutoFit/>
          </a:bodyPr>
          <a:lstStyle/>
          <a:p>
            <a:pPr defTabSz="914565">
              <a:defRPr/>
            </a:pPr>
            <a:r>
              <a:rPr lang="en-US" sz="2400" dirty="0">
                <a:solidFill>
                  <a:schemeClr val="tx1">
                    <a:lumMod val="65000"/>
                    <a:lumOff val="35000"/>
                  </a:schemeClr>
                </a:solidFill>
                <a:latin typeface="Calibri Light" panose="020F0302020204030204" pitchFamily="34" charset="0"/>
                <a:cs typeface="Arial" pitchFamily="34" charset="0"/>
              </a:rPr>
              <a:t>2001</a:t>
            </a:r>
          </a:p>
        </p:txBody>
      </p:sp>
      <p:sp>
        <p:nvSpPr>
          <p:cNvPr id="59401" name="AutoShape 8"/>
          <p:cNvSpPr>
            <a:spLocks noChangeArrowheads="1"/>
          </p:cNvSpPr>
          <p:nvPr/>
        </p:nvSpPr>
        <p:spPr bwMode="auto">
          <a:xfrm>
            <a:off x="682203" y="2074235"/>
            <a:ext cx="360000" cy="255587"/>
          </a:xfrm>
          <a:prstGeom prst="downArrow">
            <a:avLst>
              <a:gd name="adj1" fmla="val 50000"/>
              <a:gd name="adj2" fmla="val 43564"/>
            </a:avLst>
          </a:prstGeom>
          <a:solidFill>
            <a:schemeClr val="accent6"/>
          </a:solidFill>
          <a:ln w="12700">
            <a:solidFill>
              <a:schemeClr val="accent6"/>
            </a:solidFill>
            <a:miter lim="800000"/>
            <a:headEnd/>
            <a:tailEnd/>
          </a:ln>
        </p:spPr>
        <p:txBody>
          <a:bodyPr wrap="none" lIns="84966" tIns="42483" rIns="84966" bIns="4248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CO" altLang="en-US" sz="2400">
              <a:latin typeface="Calibri Light" panose="020F0302020204030204" pitchFamily="34" charset="0"/>
            </a:endParaRPr>
          </a:p>
        </p:txBody>
      </p:sp>
      <p:sp>
        <p:nvSpPr>
          <p:cNvPr id="59402" name="AutoShape 10"/>
          <p:cNvSpPr>
            <a:spLocks noChangeArrowheads="1"/>
          </p:cNvSpPr>
          <p:nvPr/>
        </p:nvSpPr>
        <p:spPr bwMode="auto">
          <a:xfrm>
            <a:off x="2177860" y="2074235"/>
            <a:ext cx="360000" cy="889000"/>
          </a:xfrm>
          <a:prstGeom prst="downArrow">
            <a:avLst>
              <a:gd name="adj1" fmla="val 50000"/>
              <a:gd name="adj2" fmla="val 67632"/>
            </a:avLst>
          </a:prstGeom>
          <a:solidFill>
            <a:schemeClr val="accent6"/>
          </a:solidFill>
          <a:ln w="12700">
            <a:solidFill>
              <a:schemeClr val="accent6"/>
            </a:solidFill>
            <a:miter lim="800000"/>
            <a:headEnd/>
            <a:tailEnd/>
          </a:ln>
        </p:spPr>
        <p:txBody>
          <a:bodyPr wrap="none" lIns="84966" tIns="42483" rIns="84966" bIns="4248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CO" altLang="en-US" sz="2200">
              <a:latin typeface="Calibri Light" panose="020F0302020204030204" pitchFamily="34" charset="0"/>
            </a:endParaRPr>
          </a:p>
        </p:txBody>
      </p:sp>
      <p:sp>
        <p:nvSpPr>
          <p:cNvPr id="877581" name="Text Box 13"/>
          <p:cNvSpPr txBox="1">
            <a:spLocks noChangeArrowheads="1"/>
          </p:cNvSpPr>
          <p:nvPr/>
        </p:nvSpPr>
        <p:spPr bwMode="auto">
          <a:xfrm>
            <a:off x="7941709" y="1646406"/>
            <a:ext cx="806615" cy="461657"/>
          </a:xfrm>
          <a:prstGeom prst="rect">
            <a:avLst/>
          </a:prstGeom>
          <a:noFill/>
          <a:ln w="12700">
            <a:noFill/>
            <a:miter lim="800000"/>
            <a:headEnd type="none" w="sm" len="sm"/>
            <a:tailEnd type="none" w="sm" len="sm"/>
          </a:ln>
          <a:effectLst/>
        </p:spPr>
        <p:txBody>
          <a:bodyPr wrap="none" lIns="91432" tIns="45716" rIns="91432" bIns="45716">
            <a:spAutoFit/>
          </a:bodyPr>
          <a:lstStyle/>
          <a:p>
            <a:pPr defTabSz="914565">
              <a:defRPr/>
            </a:pPr>
            <a:r>
              <a:rPr lang="en-US" sz="2400" dirty="0">
                <a:solidFill>
                  <a:schemeClr val="tx1">
                    <a:lumMod val="65000"/>
                    <a:lumOff val="35000"/>
                  </a:schemeClr>
                </a:solidFill>
                <a:latin typeface="Calibri Light" panose="020F0302020204030204" pitchFamily="34" charset="0"/>
                <a:cs typeface="Arial" pitchFamily="34" charset="0"/>
              </a:rPr>
              <a:t>2004</a:t>
            </a:r>
          </a:p>
        </p:txBody>
      </p:sp>
      <p:sp>
        <p:nvSpPr>
          <p:cNvPr id="59404" name="AutoShape 19"/>
          <p:cNvSpPr>
            <a:spLocks noChangeArrowheads="1"/>
          </p:cNvSpPr>
          <p:nvPr/>
        </p:nvSpPr>
        <p:spPr bwMode="auto">
          <a:xfrm>
            <a:off x="3673517" y="2074235"/>
            <a:ext cx="360000" cy="1370013"/>
          </a:xfrm>
          <a:prstGeom prst="downArrow">
            <a:avLst>
              <a:gd name="adj1" fmla="val 50000"/>
              <a:gd name="adj2" fmla="val 120516"/>
            </a:avLst>
          </a:prstGeom>
          <a:solidFill>
            <a:schemeClr val="accent6"/>
          </a:solidFill>
          <a:ln w="12700">
            <a:solidFill>
              <a:schemeClr val="accent6"/>
            </a:solidFill>
            <a:miter lim="800000"/>
            <a:headEnd/>
            <a:tailEnd/>
          </a:ln>
        </p:spPr>
        <p:txBody>
          <a:bodyPr wrap="none" lIns="84966" tIns="42483" rIns="84966" bIns="4248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CO" altLang="en-US" sz="2200">
              <a:latin typeface="Calibri Light" panose="020F0302020204030204" pitchFamily="34" charset="0"/>
            </a:endParaRPr>
          </a:p>
        </p:txBody>
      </p:sp>
      <p:sp>
        <p:nvSpPr>
          <p:cNvPr id="59405" name="AutoShape 20"/>
          <p:cNvSpPr>
            <a:spLocks noChangeArrowheads="1"/>
          </p:cNvSpPr>
          <p:nvPr/>
        </p:nvSpPr>
        <p:spPr bwMode="auto">
          <a:xfrm>
            <a:off x="5169174" y="2074235"/>
            <a:ext cx="360000" cy="1746250"/>
          </a:xfrm>
          <a:prstGeom prst="downArrow">
            <a:avLst>
              <a:gd name="adj1" fmla="val 50000"/>
              <a:gd name="adj2" fmla="val 152042"/>
            </a:avLst>
          </a:prstGeom>
          <a:solidFill>
            <a:schemeClr val="accent6"/>
          </a:solidFill>
          <a:ln w="12700">
            <a:solidFill>
              <a:schemeClr val="accent6"/>
            </a:solidFill>
            <a:miter lim="800000"/>
            <a:headEnd/>
            <a:tailEnd/>
          </a:ln>
        </p:spPr>
        <p:txBody>
          <a:bodyPr wrap="none" lIns="84966" tIns="42483" rIns="84966" bIns="4248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CO" altLang="en-US" sz="2200">
              <a:latin typeface="Calibri Light" panose="020F0302020204030204" pitchFamily="34" charset="0"/>
            </a:endParaRPr>
          </a:p>
        </p:txBody>
      </p:sp>
      <p:sp>
        <p:nvSpPr>
          <p:cNvPr id="59406" name="AutoShape 21"/>
          <p:cNvSpPr>
            <a:spLocks noChangeArrowheads="1"/>
          </p:cNvSpPr>
          <p:nvPr/>
        </p:nvSpPr>
        <p:spPr bwMode="auto">
          <a:xfrm>
            <a:off x="8160488" y="2074235"/>
            <a:ext cx="360000" cy="2808000"/>
          </a:xfrm>
          <a:prstGeom prst="downArrow">
            <a:avLst>
              <a:gd name="adj1" fmla="val 50000"/>
              <a:gd name="adj2" fmla="val 208980"/>
            </a:avLst>
          </a:prstGeom>
          <a:solidFill>
            <a:schemeClr val="accent6"/>
          </a:solidFill>
          <a:ln w="12700">
            <a:solidFill>
              <a:schemeClr val="accent6"/>
            </a:solidFill>
            <a:miter lim="800000"/>
            <a:headEnd/>
            <a:tailEnd/>
          </a:ln>
        </p:spPr>
        <p:txBody>
          <a:bodyPr wrap="none" lIns="84966" tIns="42483" rIns="84966" bIns="4248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CO" altLang="en-US" sz="2200">
              <a:latin typeface="Calibri Light" panose="020F0302020204030204" pitchFamily="34" charset="0"/>
            </a:endParaRPr>
          </a:p>
        </p:txBody>
      </p:sp>
      <p:sp>
        <p:nvSpPr>
          <p:cNvPr id="37902" name="CaixaDeTexto 1"/>
          <p:cNvSpPr txBox="1">
            <a:spLocks noChangeArrowheads="1"/>
          </p:cNvSpPr>
          <p:nvPr/>
        </p:nvSpPr>
        <p:spPr bwMode="auto">
          <a:xfrm>
            <a:off x="1386420" y="3036581"/>
            <a:ext cx="1955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ARSAM (Manaus)</a:t>
            </a:r>
          </a:p>
        </p:txBody>
      </p:sp>
      <p:sp>
        <p:nvSpPr>
          <p:cNvPr id="37903" name="CaixaDeTexto 2"/>
          <p:cNvSpPr txBox="1">
            <a:spLocks noChangeArrowheads="1"/>
          </p:cNvSpPr>
          <p:nvPr/>
        </p:nvSpPr>
        <p:spPr bwMode="auto">
          <a:xfrm>
            <a:off x="1860554" y="3828743"/>
            <a:ext cx="10075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a:solidFill>
                  <a:schemeClr val="tx1">
                    <a:lumMod val="65000"/>
                    <a:lumOff val="35000"/>
                  </a:schemeClr>
                </a:solidFill>
                <a:latin typeface="Calibri Light" panose="020F0302020204030204" pitchFamily="34" charset="0"/>
              </a:rPr>
              <a:t>AGR (GO)</a:t>
            </a:r>
          </a:p>
        </p:txBody>
      </p:sp>
      <p:sp>
        <p:nvSpPr>
          <p:cNvPr id="37904" name="CaixaDeTexto 3"/>
          <p:cNvSpPr txBox="1">
            <a:spLocks noChangeArrowheads="1"/>
          </p:cNvSpPr>
          <p:nvPr/>
        </p:nvSpPr>
        <p:spPr bwMode="auto">
          <a:xfrm>
            <a:off x="1202270" y="4609086"/>
            <a:ext cx="23241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AGERSA (Cachoeiro do Itapemirim)</a:t>
            </a:r>
          </a:p>
        </p:txBody>
      </p:sp>
      <p:sp>
        <p:nvSpPr>
          <p:cNvPr id="37905" name="CaixaDeTexto 4"/>
          <p:cNvSpPr txBox="1">
            <a:spLocks noChangeArrowheads="1"/>
          </p:cNvSpPr>
          <p:nvPr/>
        </p:nvSpPr>
        <p:spPr bwMode="auto">
          <a:xfrm>
            <a:off x="23498" y="2445080"/>
            <a:ext cx="16986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AGERGS (RS)</a:t>
            </a:r>
          </a:p>
        </p:txBody>
      </p:sp>
      <p:sp>
        <p:nvSpPr>
          <p:cNvPr id="37906" name="CaixaDeTexto 5"/>
          <p:cNvSpPr txBox="1">
            <a:spLocks noChangeArrowheads="1"/>
          </p:cNvSpPr>
          <p:nvPr/>
        </p:nvSpPr>
        <p:spPr bwMode="auto">
          <a:xfrm>
            <a:off x="197066" y="2814649"/>
            <a:ext cx="13440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ARCE (CE)</a:t>
            </a:r>
          </a:p>
        </p:txBody>
      </p:sp>
      <p:sp>
        <p:nvSpPr>
          <p:cNvPr id="37907" name="CaixaDeTexto 26"/>
          <p:cNvSpPr txBox="1">
            <a:spLocks noChangeArrowheads="1"/>
          </p:cNvSpPr>
          <p:nvPr/>
        </p:nvSpPr>
        <p:spPr bwMode="auto">
          <a:xfrm>
            <a:off x="3225826" y="3543945"/>
            <a:ext cx="12655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ARPE(PE)</a:t>
            </a:r>
          </a:p>
        </p:txBody>
      </p:sp>
      <p:sp>
        <p:nvSpPr>
          <p:cNvPr id="37908" name="CaixaDeTexto 27"/>
          <p:cNvSpPr txBox="1">
            <a:spLocks noChangeArrowheads="1"/>
          </p:cNvSpPr>
          <p:nvPr/>
        </p:nvSpPr>
        <p:spPr bwMode="auto">
          <a:xfrm>
            <a:off x="4072895" y="3897739"/>
            <a:ext cx="25929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AMAE (Joinville)</a:t>
            </a:r>
          </a:p>
        </p:txBody>
      </p:sp>
      <p:sp>
        <p:nvSpPr>
          <p:cNvPr id="37909" name="CaixaDeTexto 28"/>
          <p:cNvSpPr txBox="1">
            <a:spLocks noChangeArrowheads="1"/>
          </p:cNvSpPr>
          <p:nvPr/>
        </p:nvSpPr>
        <p:spPr bwMode="auto">
          <a:xfrm>
            <a:off x="4457070" y="4256515"/>
            <a:ext cx="18245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ARSAL(AL)</a:t>
            </a:r>
          </a:p>
        </p:txBody>
      </p:sp>
      <p:sp>
        <p:nvSpPr>
          <p:cNvPr id="37910" name="CaixaDeTexto 29"/>
          <p:cNvSpPr txBox="1">
            <a:spLocks noChangeArrowheads="1"/>
          </p:cNvSpPr>
          <p:nvPr/>
        </p:nvSpPr>
        <p:spPr bwMode="auto">
          <a:xfrm>
            <a:off x="4314195" y="4596239"/>
            <a:ext cx="21103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ARSBAN (RN)</a:t>
            </a:r>
          </a:p>
        </p:txBody>
      </p:sp>
      <p:sp>
        <p:nvSpPr>
          <p:cNvPr id="37911" name="CaixaDeTexto 30"/>
          <p:cNvSpPr txBox="1">
            <a:spLocks noChangeArrowheads="1"/>
          </p:cNvSpPr>
          <p:nvPr/>
        </p:nvSpPr>
        <p:spPr bwMode="auto">
          <a:xfrm>
            <a:off x="7285604" y="4795392"/>
            <a:ext cx="2112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ADASA(DF)</a:t>
            </a:r>
          </a:p>
        </p:txBody>
      </p:sp>
      <p:sp>
        <p:nvSpPr>
          <p:cNvPr id="32" name="Text Box 13"/>
          <p:cNvSpPr txBox="1">
            <a:spLocks noChangeArrowheads="1"/>
          </p:cNvSpPr>
          <p:nvPr/>
        </p:nvSpPr>
        <p:spPr bwMode="auto">
          <a:xfrm>
            <a:off x="9434503" y="1646406"/>
            <a:ext cx="806615" cy="461657"/>
          </a:xfrm>
          <a:prstGeom prst="rect">
            <a:avLst/>
          </a:prstGeom>
          <a:noFill/>
          <a:ln w="12700">
            <a:noFill/>
            <a:miter lim="800000"/>
            <a:headEnd type="none" w="sm" len="sm"/>
            <a:tailEnd type="none" w="sm" len="sm"/>
          </a:ln>
          <a:effectLst/>
        </p:spPr>
        <p:txBody>
          <a:bodyPr wrap="none" lIns="91432" tIns="45716" rIns="91432" bIns="45716">
            <a:spAutoFit/>
          </a:bodyPr>
          <a:lstStyle/>
          <a:p>
            <a:pPr defTabSz="914565">
              <a:defRPr/>
            </a:pPr>
            <a:r>
              <a:rPr lang="en-US" sz="2400" dirty="0">
                <a:solidFill>
                  <a:schemeClr val="tx1">
                    <a:lumMod val="65000"/>
                    <a:lumOff val="35000"/>
                  </a:schemeClr>
                </a:solidFill>
                <a:latin typeface="Calibri Light" panose="020F0302020204030204" pitchFamily="34" charset="0"/>
                <a:cs typeface="Arial" pitchFamily="34" charset="0"/>
              </a:rPr>
              <a:t>2005</a:t>
            </a:r>
          </a:p>
        </p:txBody>
      </p:sp>
      <p:sp>
        <p:nvSpPr>
          <p:cNvPr id="59418" name="AutoShape 21"/>
          <p:cNvSpPr>
            <a:spLocks noChangeArrowheads="1"/>
          </p:cNvSpPr>
          <p:nvPr/>
        </p:nvSpPr>
        <p:spPr bwMode="auto">
          <a:xfrm>
            <a:off x="9656145" y="2074235"/>
            <a:ext cx="360000" cy="3259138"/>
          </a:xfrm>
          <a:prstGeom prst="downArrow">
            <a:avLst>
              <a:gd name="adj1" fmla="val 50000"/>
              <a:gd name="adj2" fmla="val 209001"/>
            </a:avLst>
          </a:prstGeom>
          <a:solidFill>
            <a:schemeClr val="accent6"/>
          </a:solidFill>
          <a:ln w="12700">
            <a:solidFill>
              <a:schemeClr val="accent6"/>
            </a:solidFill>
            <a:miter lim="800000"/>
            <a:headEnd/>
            <a:tailEnd/>
          </a:ln>
        </p:spPr>
        <p:txBody>
          <a:bodyPr wrap="none" lIns="84966" tIns="42483" rIns="84966" bIns="4248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CO" altLang="en-US" sz="2200">
              <a:latin typeface="Calibri Light" panose="020F0302020204030204" pitchFamily="34" charset="0"/>
            </a:endParaRPr>
          </a:p>
        </p:txBody>
      </p:sp>
      <p:sp>
        <p:nvSpPr>
          <p:cNvPr id="37914" name="CaixaDeTexto 33"/>
          <p:cNvSpPr txBox="1">
            <a:spLocks noChangeArrowheads="1"/>
          </p:cNvSpPr>
          <p:nvPr/>
        </p:nvSpPr>
        <p:spPr bwMode="auto">
          <a:xfrm>
            <a:off x="8779928" y="5312793"/>
            <a:ext cx="2112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AGESC(SC)</a:t>
            </a:r>
          </a:p>
        </p:txBody>
      </p:sp>
      <p:sp>
        <p:nvSpPr>
          <p:cNvPr id="35" name="Text Box 13"/>
          <p:cNvSpPr txBox="1">
            <a:spLocks noChangeArrowheads="1"/>
          </p:cNvSpPr>
          <p:nvPr/>
        </p:nvSpPr>
        <p:spPr bwMode="auto">
          <a:xfrm>
            <a:off x="10927299" y="1646406"/>
            <a:ext cx="806615" cy="461657"/>
          </a:xfrm>
          <a:prstGeom prst="rect">
            <a:avLst/>
          </a:prstGeom>
          <a:noFill/>
          <a:ln w="12700">
            <a:noFill/>
            <a:miter lim="800000"/>
            <a:headEnd type="none" w="sm" len="sm"/>
            <a:tailEnd type="none" w="sm" len="sm"/>
          </a:ln>
          <a:effectLst/>
        </p:spPr>
        <p:txBody>
          <a:bodyPr wrap="none" lIns="91432" tIns="45716" rIns="91432" bIns="45716">
            <a:spAutoFit/>
          </a:bodyPr>
          <a:lstStyle/>
          <a:p>
            <a:pPr defTabSz="914565">
              <a:defRPr/>
            </a:pPr>
            <a:r>
              <a:rPr lang="en-US" sz="2400" dirty="0">
                <a:solidFill>
                  <a:schemeClr val="tx1">
                    <a:lumMod val="65000"/>
                    <a:lumOff val="35000"/>
                  </a:schemeClr>
                </a:solidFill>
                <a:latin typeface="Calibri Light" panose="020F0302020204030204" pitchFamily="34" charset="0"/>
                <a:cs typeface="Arial" pitchFamily="34" charset="0"/>
              </a:rPr>
              <a:t>2007</a:t>
            </a:r>
          </a:p>
        </p:txBody>
      </p:sp>
      <p:sp>
        <p:nvSpPr>
          <p:cNvPr id="59421" name="AutoShape 21"/>
          <p:cNvSpPr>
            <a:spLocks noChangeArrowheads="1"/>
          </p:cNvSpPr>
          <p:nvPr/>
        </p:nvSpPr>
        <p:spPr bwMode="auto">
          <a:xfrm>
            <a:off x="11151805" y="2074235"/>
            <a:ext cx="360000" cy="3600450"/>
          </a:xfrm>
          <a:prstGeom prst="downArrow">
            <a:avLst>
              <a:gd name="adj1" fmla="val 50000"/>
              <a:gd name="adj2" fmla="val 208797"/>
            </a:avLst>
          </a:prstGeom>
          <a:solidFill>
            <a:schemeClr val="accent6"/>
          </a:solidFill>
          <a:ln w="12700">
            <a:solidFill>
              <a:schemeClr val="accent6"/>
            </a:solidFill>
            <a:miter lim="800000"/>
            <a:headEnd/>
            <a:tailEnd/>
          </a:ln>
        </p:spPr>
        <p:txBody>
          <a:bodyPr wrap="none" lIns="84966" tIns="42483" rIns="84966" bIns="4248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CO" altLang="en-US" sz="2200">
              <a:latin typeface="Calibri Light" panose="020F0302020204030204" pitchFamily="34" charset="0"/>
            </a:endParaRPr>
          </a:p>
        </p:txBody>
      </p:sp>
      <p:sp>
        <p:nvSpPr>
          <p:cNvPr id="37917" name="CaixaDeTexto 37"/>
          <p:cNvSpPr txBox="1">
            <a:spLocks noChangeArrowheads="1"/>
          </p:cNvSpPr>
          <p:nvPr/>
        </p:nvSpPr>
        <p:spPr bwMode="auto">
          <a:xfrm>
            <a:off x="10339078" y="5659449"/>
            <a:ext cx="2112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a:solidFill>
                  <a:schemeClr val="tx1">
                    <a:lumMod val="65000"/>
                    <a:lumOff val="35000"/>
                  </a:schemeClr>
                </a:solidFill>
                <a:latin typeface="Calibri Light" panose="020F0302020204030204" pitchFamily="34" charset="0"/>
              </a:rPr>
              <a:t>ARSESP(SP)</a:t>
            </a:r>
          </a:p>
        </p:txBody>
      </p:sp>
      <p:sp>
        <p:nvSpPr>
          <p:cNvPr id="37918" name="CaixaDeTexto 38"/>
          <p:cNvSpPr txBox="1">
            <a:spLocks noChangeArrowheads="1"/>
          </p:cNvSpPr>
          <p:nvPr/>
        </p:nvSpPr>
        <p:spPr bwMode="auto">
          <a:xfrm>
            <a:off x="10339078" y="5946788"/>
            <a:ext cx="2112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ATR(TO)</a:t>
            </a:r>
          </a:p>
        </p:txBody>
      </p:sp>
      <p:sp>
        <p:nvSpPr>
          <p:cNvPr id="33" name="AutoShape 20"/>
          <p:cNvSpPr>
            <a:spLocks noChangeArrowheads="1"/>
          </p:cNvSpPr>
          <p:nvPr/>
        </p:nvSpPr>
        <p:spPr bwMode="auto">
          <a:xfrm>
            <a:off x="6664831" y="2074235"/>
            <a:ext cx="360000" cy="2232000"/>
          </a:xfrm>
          <a:prstGeom prst="downArrow">
            <a:avLst>
              <a:gd name="adj1" fmla="val 50000"/>
              <a:gd name="adj2" fmla="val 152042"/>
            </a:avLst>
          </a:prstGeom>
          <a:solidFill>
            <a:schemeClr val="accent6"/>
          </a:solidFill>
          <a:ln w="12700">
            <a:solidFill>
              <a:schemeClr val="accent6"/>
            </a:solidFill>
            <a:miter lim="800000"/>
            <a:headEnd/>
            <a:tailEnd/>
          </a:ln>
        </p:spPr>
        <p:txBody>
          <a:bodyPr wrap="none" lIns="84966" tIns="42483" rIns="84966" bIns="4248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s-CO" altLang="en-US" sz="2200">
              <a:latin typeface="Calibri Light" panose="020F0302020204030204" pitchFamily="34" charset="0"/>
            </a:endParaRPr>
          </a:p>
        </p:txBody>
      </p:sp>
      <p:sp>
        <p:nvSpPr>
          <p:cNvPr id="34" name="Text Box 7"/>
          <p:cNvSpPr txBox="1">
            <a:spLocks noChangeArrowheads="1"/>
          </p:cNvSpPr>
          <p:nvPr/>
        </p:nvSpPr>
        <p:spPr bwMode="auto">
          <a:xfrm>
            <a:off x="6448915" y="1646406"/>
            <a:ext cx="806615" cy="461657"/>
          </a:xfrm>
          <a:prstGeom prst="rect">
            <a:avLst/>
          </a:prstGeom>
          <a:noFill/>
          <a:ln w="12700">
            <a:noFill/>
            <a:miter lim="800000"/>
            <a:headEnd type="none" w="sm" len="sm"/>
            <a:tailEnd type="none" w="sm" len="sm"/>
          </a:ln>
          <a:effectLst/>
        </p:spPr>
        <p:txBody>
          <a:bodyPr wrap="none" lIns="91432" tIns="45716" rIns="91432" bIns="45716">
            <a:spAutoFit/>
          </a:bodyPr>
          <a:lstStyle/>
          <a:p>
            <a:pPr defTabSz="914565">
              <a:defRPr/>
            </a:pPr>
            <a:r>
              <a:rPr lang="en-US" sz="2400" dirty="0">
                <a:solidFill>
                  <a:schemeClr val="tx1">
                    <a:lumMod val="65000"/>
                    <a:lumOff val="35000"/>
                  </a:schemeClr>
                </a:solidFill>
                <a:latin typeface="Calibri Light" panose="020F0302020204030204" pitchFamily="34" charset="0"/>
                <a:cs typeface="Arial" pitchFamily="34" charset="0"/>
              </a:rPr>
              <a:t>2002</a:t>
            </a:r>
          </a:p>
        </p:txBody>
      </p:sp>
      <p:sp>
        <p:nvSpPr>
          <p:cNvPr id="36" name="CaixaDeTexto 29"/>
          <p:cNvSpPr txBox="1">
            <a:spLocks noChangeArrowheads="1"/>
          </p:cNvSpPr>
          <p:nvPr/>
        </p:nvSpPr>
        <p:spPr bwMode="auto">
          <a:xfrm>
            <a:off x="5807095" y="4403092"/>
            <a:ext cx="21103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defRPr/>
            </a:pPr>
            <a:r>
              <a:rPr lang="pt-BR" sz="2200" b="0" dirty="0">
                <a:solidFill>
                  <a:schemeClr val="tx1">
                    <a:lumMod val="65000"/>
                    <a:lumOff val="35000"/>
                  </a:schemeClr>
                </a:solidFill>
                <a:latin typeface="Calibri Light" panose="020F0302020204030204" pitchFamily="34" charset="0"/>
              </a:rPr>
              <a:t>ARTESP (SP)</a:t>
            </a:r>
          </a:p>
        </p:txBody>
      </p:sp>
    </p:spTree>
    <p:extLst>
      <p:ext uri="{BB962C8B-B14F-4D97-AF65-F5344CB8AC3E}">
        <p14:creationId xmlns:p14="http://schemas.microsoft.com/office/powerpoint/2010/main" val="3264139570"/>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p:cNvSpPr>
            <a:spLocks noGrp="1"/>
          </p:cNvSpPr>
          <p:nvPr>
            <p:ph type="title"/>
          </p:nvPr>
        </p:nvSpPr>
        <p:spPr/>
        <p:txBody>
          <a:bodyPr/>
          <a:lstStyle/>
          <a:p>
            <a:r>
              <a:rPr lang="pt-BR" altLang="pt-BR"/>
              <a:t>Mas apenas 16% dos municípios têm serviços regulados...</a:t>
            </a: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02" y="1763621"/>
            <a:ext cx="7651751"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61444" name="CaixaDeTexto 3"/>
          <p:cNvSpPr txBox="1">
            <a:spLocks noChangeArrowheads="1"/>
          </p:cNvSpPr>
          <p:nvPr/>
        </p:nvSpPr>
        <p:spPr bwMode="auto">
          <a:xfrm>
            <a:off x="2170677" y="6640023"/>
            <a:ext cx="32111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1000" dirty="0">
                <a:latin typeface="Calibri Light" panose="020F0302020204030204" pitchFamily="34" charset="0"/>
              </a:rPr>
              <a:t>Fonte: Saneamento Básico – Regulação 2008 ABAR e ACER</a:t>
            </a:r>
          </a:p>
        </p:txBody>
      </p:sp>
    </p:spTree>
    <p:extLst>
      <p:ext uri="{BB962C8B-B14F-4D97-AF65-F5344CB8AC3E}">
        <p14:creationId xmlns:p14="http://schemas.microsoft.com/office/powerpoint/2010/main" val="4648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pt-BR"/>
              <a:t>As agências reguladoras ainda não detêm condições técnicas ideais…</a:t>
            </a:r>
          </a:p>
        </p:txBody>
      </p:sp>
      <p:sp>
        <p:nvSpPr>
          <p:cNvPr id="62467" name="Rectangle 3"/>
          <p:cNvSpPr>
            <a:spLocks noGrp="1" noChangeArrowheads="1"/>
          </p:cNvSpPr>
          <p:nvPr>
            <p:ph idx="1"/>
          </p:nvPr>
        </p:nvSpPr>
        <p:spPr/>
        <p:txBody>
          <a:bodyPr>
            <a:normAutofit fontScale="85000" lnSpcReduction="20000"/>
          </a:bodyPr>
          <a:lstStyle/>
          <a:p>
            <a:pPr>
              <a:lnSpc>
                <a:spcPct val="200000"/>
              </a:lnSpc>
            </a:pPr>
            <a:r>
              <a:rPr lang="pt-BR" altLang="pt-BR" dirty="0"/>
              <a:t>Autonomia</a:t>
            </a:r>
          </a:p>
          <a:p>
            <a:pPr>
              <a:lnSpc>
                <a:spcPct val="200000"/>
              </a:lnSpc>
            </a:pPr>
            <a:r>
              <a:rPr lang="pt-BR" altLang="pt-BR" dirty="0"/>
              <a:t>Transparência</a:t>
            </a:r>
          </a:p>
          <a:p>
            <a:pPr>
              <a:lnSpc>
                <a:spcPct val="200000"/>
              </a:lnSpc>
            </a:pPr>
            <a:r>
              <a:rPr lang="pt-BR" altLang="pt-BR" dirty="0"/>
              <a:t>Estabelecimento e delimitação de competências</a:t>
            </a:r>
          </a:p>
          <a:p>
            <a:pPr>
              <a:lnSpc>
                <a:spcPct val="200000"/>
              </a:lnSpc>
            </a:pPr>
            <a:r>
              <a:rPr lang="pt-BR" altLang="pt-BR" dirty="0"/>
              <a:t>Autonomia financeira e administrativa</a:t>
            </a:r>
          </a:p>
          <a:p>
            <a:pPr>
              <a:lnSpc>
                <a:spcPct val="200000"/>
              </a:lnSpc>
            </a:pPr>
            <a:r>
              <a:rPr lang="pt-BR" altLang="pt-BR" dirty="0"/>
              <a:t>Excelência técnica vs. nomeações políticas</a:t>
            </a:r>
          </a:p>
        </p:txBody>
      </p:sp>
    </p:spTree>
    <p:extLst>
      <p:ext uri="{BB962C8B-B14F-4D97-AF65-F5344CB8AC3E}">
        <p14:creationId xmlns:p14="http://schemas.microsoft.com/office/powerpoint/2010/main" val="22202580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ítulo 2"/>
          <p:cNvSpPr>
            <a:spLocks noGrp="1"/>
          </p:cNvSpPr>
          <p:nvPr>
            <p:ph type="title"/>
          </p:nvPr>
        </p:nvSpPr>
        <p:spPr/>
        <p:txBody>
          <a:bodyPr/>
          <a:lstStyle/>
          <a:p>
            <a:r>
              <a:rPr lang="pt-BR" altLang="pt-BR"/>
              <a:t>Problemas enfrentados pelas agências reguladoras...</a:t>
            </a:r>
          </a:p>
        </p:txBody>
      </p:sp>
      <p:sp>
        <p:nvSpPr>
          <p:cNvPr id="63492" name="Espaço Reservado para Conteúdo 5"/>
          <p:cNvSpPr>
            <a:spLocks noGrp="1"/>
          </p:cNvSpPr>
          <p:nvPr>
            <p:ph idx="1"/>
          </p:nvPr>
        </p:nvSpPr>
        <p:spPr/>
        <p:txBody>
          <a:bodyPr>
            <a:normAutofit fontScale="85000" lnSpcReduction="10000"/>
          </a:bodyPr>
          <a:lstStyle/>
          <a:p>
            <a:pPr>
              <a:lnSpc>
                <a:spcPct val="200000"/>
              </a:lnSpc>
            </a:pPr>
            <a:r>
              <a:rPr lang="pt-BR" altLang="pt-BR" dirty="0"/>
              <a:t>As agências reguladoras foram enfraquecidas, além do aparelhamento político. </a:t>
            </a:r>
          </a:p>
          <a:p>
            <a:pPr>
              <a:lnSpc>
                <a:spcPct val="200000"/>
              </a:lnSpc>
            </a:pPr>
            <a:r>
              <a:rPr lang="pt-BR" altLang="pt-BR" dirty="0"/>
              <a:t>As agências perderam autonomia e capacidade de fiscalização. </a:t>
            </a:r>
          </a:p>
          <a:p>
            <a:pPr>
              <a:lnSpc>
                <a:spcPct val="200000"/>
              </a:lnSpc>
            </a:pPr>
            <a:r>
              <a:rPr lang="pt-BR" altLang="pt-BR" dirty="0"/>
              <a:t>É recorrente a vacância nas diretorias das agências, o que causa diversas ineficiências como falta de planejamento e descontinuidade nas ações.  </a:t>
            </a:r>
          </a:p>
        </p:txBody>
      </p:sp>
      <p:sp>
        <p:nvSpPr>
          <p:cNvPr id="63491" name="Espaço Reservado para Número de Slide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0D05C6-8F27-4EA2-AED5-48BEA8EA5F32}" type="slidenum">
              <a:rPr lang="pt-BR" altLang="pt-BR" smtClean="0"/>
              <a:pPr/>
              <a:t>47</a:t>
            </a:fld>
            <a:endParaRPr lang="pt-BR" altLang="pt-BR"/>
          </a:p>
        </p:txBody>
      </p:sp>
    </p:spTree>
    <p:extLst>
      <p:ext uri="{BB962C8B-B14F-4D97-AF65-F5344CB8AC3E}">
        <p14:creationId xmlns:p14="http://schemas.microsoft.com/office/powerpoint/2010/main" val="287426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2"/>
          <p:cNvSpPr>
            <a:spLocks noGrp="1"/>
          </p:cNvSpPr>
          <p:nvPr>
            <p:ph type="title"/>
          </p:nvPr>
        </p:nvSpPr>
        <p:spPr/>
        <p:txBody>
          <a:bodyPr/>
          <a:lstStyle/>
          <a:p>
            <a:r>
              <a:rPr lang="pt-BR" altLang="pt-BR"/>
              <a:t>Falta corpo técnico nas agências...</a:t>
            </a:r>
          </a:p>
        </p:txBody>
      </p:sp>
      <p:sp>
        <p:nvSpPr>
          <p:cNvPr id="64516" name="Espaço Reservado para Conteúdo 5"/>
          <p:cNvSpPr>
            <a:spLocks noGrp="1"/>
          </p:cNvSpPr>
          <p:nvPr>
            <p:ph idx="1"/>
          </p:nvPr>
        </p:nvSpPr>
        <p:spPr/>
        <p:txBody>
          <a:bodyPr>
            <a:normAutofit fontScale="92500" lnSpcReduction="20000"/>
          </a:bodyPr>
          <a:lstStyle/>
          <a:p>
            <a:pPr>
              <a:lnSpc>
                <a:spcPct val="200000"/>
              </a:lnSpc>
            </a:pPr>
            <a:r>
              <a:rPr lang="pt-BR" altLang="pt-BR" dirty="0"/>
              <a:t>A ANAC ficou sem três diretores desde março. O Presidente Lula nomeou os três novos diretores apenas em 29/julho. A agência ficou  5 meses sem quórum na Diretoria.</a:t>
            </a:r>
          </a:p>
          <a:p>
            <a:pPr>
              <a:lnSpc>
                <a:spcPct val="200000"/>
              </a:lnSpc>
            </a:pPr>
            <a:r>
              <a:rPr lang="pt-BR" altLang="pt-BR" dirty="0"/>
              <a:t>As três diretorias que ficaram vagas foram Infraestrutura Aeroportuária, Regulação Econômica e Operação de Aeronaves.</a:t>
            </a:r>
          </a:p>
          <a:p>
            <a:pPr>
              <a:lnSpc>
                <a:spcPct val="200000"/>
              </a:lnSpc>
            </a:pPr>
            <a:endParaRPr lang="pt-BR" altLang="pt-BR" dirty="0"/>
          </a:p>
        </p:txBody>
      </p:sp>
      <p:sp>
        <p:nvSpPr>
          <p:cNvPr id="64515" name="Espaço Reservado para Número de Slide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DEDA1D-232E-43D8-97EC-E2A329B83B10}" type="slidenum">
              <a:rPr lang="pt-BR" altLang="pt-BR" smtClean="0"/>
              <a:pPr/>
              <a:t>48</a:t>
            </a:fld>
            <a:endParaRPr lang="pt-BR" altLang="pt-BR"/>
          </a:p>
        </p:txBody>
      </p:sp>
    </p:spTree>
    <p:extLst>
      <p:ext uri="{BB962C8B-B14F-4D97-AF65-F5344CB8AC3E}">
        <p14:creationId xmlns:p14="http://schemas.microsoft.com/office/powerpoint/2010/main" val="853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ítulo 2"/>
          <p:cNvSpPr>
            <a:spLocks noGrp="1"/>
          </p:cNvSpPr>
          <p:nvPr>
            <p:ph type="title"/>
          </p:nvPr>
        </p:nvSpPr>
        <p:spPr/>
        <p:txBody>
          <a:bodyPr/>
          <a:lstStyle/>
          <a:p>
            <a:r>
              <a:rPr lang="pt-BR" altLang="pt-BR"/>
              <a:t>Mais exemplos...</a:t>
            </a:r>
          </a:p>
        </p:txBody>
      </p:sp>
      <p:sp>
        <p:nvSpPr>
          <p:cNvPr id="65538" name="Espaço Reservado para Conteúdo 1"/>
          <p:cNvSpPr>
            <a:spLocks noGrp="1"/>
          </p:cNvSpPr>
          <p:nvPr>
            <p:ph idx="1"/>
          </p:nvPr>
        </p:nvSpPr>
        <p:spPr/>
        <p:txBody>
          <a:bodyPr>
            <a:normAutofit lnSpcReduction="10000"/>
          </a:bodyPr>
          <a:lstStyle/>
          <a:p>
            <a:pPr>
              <a:lnSpc>
                <a:spcPct val="200000"/>
              </a:lnSpc>
            </a:pPr>
            <a:r>
              <a:rPr lang="pt-BR" altLang="pt-BR" dirty="0"/>
              <a:t>ANTAQ (regulação do transporte fluvial e dos portos) ficou 5 meses sem nenhum diretor no ano de 2006.</a:t>
            </a:r>
          </a:p>
          <a:p>
            <a:pPr>
              <a:lnSpc>
                <a:spcPct val="200000"/>
              </a:lnSpc>
            </a:pPr>
            <a:endParaRPr lang="pt-BR" altLang="pt-BR" sz="1200" dirty="0"/>
          </a:p>
          <a:p>
            <a:pPr>
              <a:lnSpc>
                <a:spcPct val="200000"/>
              </a:lnSpc>
            </a:pPr>
            <a:r>
              <a:rPr lang="pt-BR" altLang="pt-BR" dirty="0"/>
              <a:t>ANA (gestão e proteção dos recursos hídricos) ficou os anos de 2003 e 2004 (até outubro) sem três dos seus cinco diretores.</a:t>
            </a:r>
          </a:p>
          <a:p>
            <a:pPr>
              <a:lnSpc>
                <a:spcPct val="200000"/>
              </a:lnSpc>
            </a:pPr>
            <a:endParaRPr lang="pt-BR" altLang="pt-BR" dirty="0"/>
          </a:p>
        </p:txBody>
      </p:sp>
      <p:sp>
        <p:nvSpPr>
          <p:cNvPr id="65539" name="Espaço Reservado para Número de Slide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C01687-B71C-484D-AC08-A135788567BD}" type="slidenum">
              <a:rPr lang="pt-BR" altLang="pt-BR" smtClean="0"/>
              <a:pPr/>
              <a:t>49</a:t>
            </a:fld>
            <a:endParaRPr lang="pt-BR" altLang="pt-BR"/>
          </a:p>
        </p:txBody>
      </p:sp>
    </p:spTree>
    <p:extLst>
      <p:ext uri="{BB962C8B-B14F-4D97-AF65-F5344CB8AC3E}">
        <p14:creationId xmlns:p14="http://schemas.microsoft.com/office/powerpoint/2010/main" val="118266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a:solidFill>
            <a:schemeClr val="accent6"/>
          </a:solidFill>
        </p:spPr>
        <p:txBody>
          <a:bodyPr lIns="84901" tIns="42450" rIns="84901" bIns="42450" rtlCol="0" anchor="ctr"/>
          <a:lstStyle/>
          <a:p>
            <a:r>
              <a:rPr lang="pt-BR" altLang="en-US" sz="3360" dirty="0"/>
              <a:t>Qual seria o espaço da regulação no universo de mercados?...</a:t>
            </a:r>
          </a:p>
        </p:txBody>
      </p:sp>
      <p:sp>
        <p:nvSpPr>
          <p:cNvPr id="4"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2D6F628B-B66E-4439-A18B-F08494CB8A27}" type="slidenum">
              <a:rPr lang="pt-BR" smtClean="0"/>
              <a:pPr/>
              <a:t>5</a:t>
            </a:fld>
            <a:endParaRPr lang="pt-BR"/>
          </a:p>
        </p:txBody>
      </p:sp>
      <p:grpSp>
        <p:nvGrpSpPr>
          <p:cNvPr id="7" name="Grupo 6"/>
          <p:cNvGrpSpPr/>
          <p:nvPr/>
        </p:nvGrpSpPr>
        <p:grpSpPr>
          <a:xfrm>
            <a:off x="1232448" y="2225793"/>
            <a:ext cx="9610811" cy="4327406"/>
            <a:chOff x="1185851" y="2146300"/>
            <a:chExt cx="8431451" cy="3926165"/>
          </a:xfrm>
        </p:grpSpPr>
        <p:sp>
          <p:nvSpPr>
            <p:cNvPr id="8" name="Rectangle 6"/>
            <p:cNvSpPr>
              <a:spLocks noChangeArrowheads="1"/>
            </p:cNvSpPr>
            <p:nvPr/>
          </p:nvSpPr>
          <p:spPr bwMode="auto">
            <a:xfrm>
              <a:off x="1284514" y="2146300"/>
              <a:ext cx="8332788" cy="3854451"/>
            </a:xfrm>
            <a:prstGeom prst="rect">
              <a:avLst/>
            </a:prstGeom>
            <a:solidFill>
              <a:schemeClr val="accent6">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pt-BR" altLang="pt-BR"/>
            </a:p>
          </p:txBody>
        </p:sp>
        <p:sp>
          <p:nvSpPr>
            <p:cNvPr id="9" name="Oval 2"/>
            <p:cNvSpPr>
              <a:spLocks noChangeArrowheads="1"/>
            </p:cNvSpPr>
            <p:nvPr/>
          </p:nvSpPr>
          <p:spPr bwMode="auto">
            <a:xfrm>
              <a:off x="2503488" y="2470324"/>
              <a:ext cx="6057900" cy="2998441"/>
            </a:xfrm>
            <a:prstGeom prst="ellipse">
              <a:avLst/>
            </a:prstGeom>
            <a:solidFill>
              <a:schemeClr val="accent6">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pt-BR" altLang="pt-BR"/>
            </a:p>
          </p:txBody>
        </p:sp>
        <p:grpSp>
          <p:nvGrpSpPr>
            <p:cNvPr id="10" name="Grupo 9"/>
            <p:cNvGrpSpPr/>
            <p:nvPr/>
          </p:nvGrpSpPr>
          <p:grpSpPr>
            <a:xfrm>
              <a:off x="3207145" y="3000569"/>
              <a:ext cx="2546762" cy="1722438"/>
              <a:chOff x="2521426" y="3260897"/>
              <a:chExt cx="2546762" cy="1722438"/>
            </a:xfrm>
          </p:grpSpPr>
          <p:sp>
            <p:nvSpPr>
              <p:cNvPr id="13" name="Oval 3"/>
              <p:cNvSpPr>
                <a:spLocks noChangeArrowheads="1"/>
              </p:cNvSpPr>
              <p:nvPr/>
            </p:nvSpPr>
            <p:spPr bwMode="auto">
              <a:xfrm>
                <a:off x="2872470" y="3260897"/>
                <a:ext cx="1844675" cy="1722438"/>
              </a:xfrm>
              <a:prstGeom prst="ellipse">
                <a:avLst/>
              </a:prstGeom>
              <a:solidFill>
                <a:schemeClr val="accent6">
                  <a:lumMod val="75000"/>
                </a:schemeClr>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pt-BR" altLang="pt-BR"/>
              </a:p>
            </p:txBody>
          </p:sp>
          <p:sp>
            <p:nvSpPr>
              <p:cNvPr id="14" name="Text Box 4"/>
              <p:cNvSpPr txBox="1">
                <a:spLocks noChangeArrowheads="1"/>
              </p:cNvSpPr>
              <p:nvPr/>
            </p:nvSpPr>
            <p:spPr bwMode="auto">
              <a:xfrm>
                <a:off x="2521426" y="3568122"/>
                <a:ext cx="2546762" cy="108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400" dirty="0"/>
                  <a:t>Monopólios naturais temporários</a:t>
                </a:r>
              </a:p>
            </p:txBody>
          </p:sp>
        </p:grpSp>
        <p:sp>
          <p:nvSpPr>
            <p:cNvPr id="11" name="Text Box 5"/>
            <p:cNvSpPr txBox="1">
              <a:spLocks noChangeArrowheads="1"/>
            </p:cNvSpPr>
            <p:nvPr/>
          </p:nvSpPr>
          <p:spPr bwMode="auto">
            <a:xfrm>
              <a:off x="4743969" y="4716142"/>
              <a:ext cx="2834687" cy="4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400" dirty="0"/>
                <a:t>Mercados com falhas</a:t>
              </a:r>
            </a:p>
          </p:txBody>
        </p:sp>
        <p:sp>
          <p:nvSpPr>
            <p:cNvPr id="12" name="Text Box 7"/>
            <p:cNvSpPr txBox="1">
              <a:spLocks noChangeArrowheads="1"/>
            </p:cNvSpPr>
            <p:nvPr/>
          </p:nvSpPr>
          <p:spPr bwMode="auto">
            <a:xfrm>
              <a:off x="1185851" y="5635286"/>
              <a:ext cx="8426688" cy="4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pt-BR" altLang="pt-BR" sz="1400" dirty="0"/>
                <a:t>Mercados em geral em mundo de contratos e direito de propriedade</a:t>
              </a:r>
            </a:p>
          </p:txBody>
        </p:sp>
      </p:grpSp>
    </p:spTree>
    <p:extLst>
      <p:ext uri="{BB962C8B-B14F-4D97-AF65-F5344CB8AC3E}">
        <p14:creationId xmlns:p14="http://schemas.microsoft.com/office/powerpoint/2010/main" val="1656689908"/>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ítulo 2"/>
          <p:cNvSpPr>
            <a:spLocks noGrp="1"/>
          </p:cNvSpPr>
          <p:nvPr>
            <p:ph type="title"/>
          </p:nvPr>
        </p:nvSpPr>
        <p:spPr/>
        <p:txBody>
          <a:bodyPr/>
          <a:lstStyle/>
          <a:p>
            <a:r>
              <a:rPr lang="pt-BR" altLang="pt-BR"/>
              <a:t>Mais exemplos...</a:t>
            </a:r>
          </a:p>
        </p:txBody>
      </p:sp>
      <p:sp>
        <p:nvSpPr>
          <p:cNvPr id="66562" name="Espaço Reservado para Conteúdo 1"/>
          <p:cNvSpPr>
            <a:spLocks noGrp="1"/>
          </p:cNvSpPr>
          <p:nvPr>
            <p:ph idx="1"/>
          </p:nvPr>
        </p:nvSpPr>
        <p:spPr>
          <a:xfrm>
            <a:off x="838200" y="1825628"/>
            <a:ext cx="10515600" cy="4603335"/>
          </a:xfrm>
        </p:spPr>
        <p:txBody>
          <a:bodyPr>
            <a:normAutofit fontScale="92500" lnSpcReduction="20000"/>
          </a:bodyPr>
          <a:lstStyle/>
          <a:p>
            <a:pPr>
              <a:lnSpc>
                <a:spcPct val="150000"/>
              </a:lnSpc>
            </a:pPr>
            <a:r>
              <a:rPr lang="pt-BR" altLang="pt-BR" dirty="0"/>
              <a:t>ANTT (Agência Nacional de Transporte Terrestres) ficou 22 meses sem três dos seus cinco diretores.</a:t>
            </a:r>
          </a:p>
          <a:p>
            <a:pPr>
              <a:lnSpc>
                <a:spcPct val="150000"/>
              </a:lnSpc>
            </a:pPr>
            <a:r>
              <a:rPr lang="pt-BR" altLang="pt-BR" dirty="0"/>
              <a:t>ANP (Agência Nacional do Petróleo) ficou cinco meses sem três de cinco dos seus diretores.</a:t>
            </a:r>
          </a:p>
          <a:p>
            <a:pPr>
              <a:lnSpc>
                <a:spcPct val="150000"/>
              </a:lnSpc>
            </a:pPr>
            <a:r>
              <a:rPr lang="pt-BR" altLang="pt-BR" dirty="0"/>
              <a:t>Estudo da ABDIB indica que em 2008 os 28 cargos de diretoria das seis agências federais analisadas ficaram em média 27 dias desocupados. Em 2006 essa média foi de 99 dias.</a:t>
            </a:r>
          </a:p>
          <a:p>
            <a:pPr>
              <a:lnSpc>
                <a:spcPct val="150000"/>
              </a:lnSpc>
            </a:pPr>
            <a:endParaRPr lang="pt-BR" altLang="pt-BR" dirty="0"/>
          </a:p>
        </p:txBody>
      </p:sp>
      <p:sp>
        <p:nvSpPr>
          <p:cNvPr id="66563" name="Espaço Reservado para Número de Slide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568790-2252-44B1-A90E-AADA54ACCA1A}" type="slidenum">
              <a:rPr lang="pt-BR" altLang="pt-BR" smtClean="0"/>
              <a:pPr/>
              <a:t>50</a:t>
            </a:fld>
            <a:endParaRPr lang="pt-BR" altLang="pt-BR"/>
          </a:p>
        </p:txBody>
      </p:sp>
      <p:sp>
        <p:nvSpPr>
          <p:cNvPr id="66564" name="CaixaDeTexto 4"/>
          <p:cNvSpPr txBox="1">
            <a:spLocks noChangeArrowheads="1"/>
          </p:cNvSpPr>
          <p:nvPr/>
        </p:nvSpPr>
        <p:spPr bwMode="auto">
          <a:xfrm>
            <a:off x="865097" y="6651533"/>
            <a:ext cx="64087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1000" dirty="0">
                <a:latin typeface="Calibri Light" panose="020F0302020204030204" pitchFamily="34" charset="0"/>
              </a:rPr>
              <a:t>Fonte: Análise de </a:t>
            </a:r>
            <a:r>
              <a:rPr lang="pt-BR" altLang="pt-BR" sz="1000" dirty="0" err="1">
                <a:latin typeface="Calibri Light" panose="020F0302020204030204" pitchFamily="34" charset="0"/>
              </a:rPr>
              <a:t>Infra-estrutura</a:t>
            </a:r>
            <a:r>
              <a:rPr lang="pt-BR" altLang="pt-BR" sz="1000" dirty="0">
                <a:latin typeface="Calibri Light" panose="020F0302020204030204" pitchFamily="34" charset="0"/>
              </a:rPr>
              <a:t> Nº 012 - </a:t>
            </a:r>
            <a:r>
              <a:rPr lang="pt-BR" altLang="pt-BR" sz="1000" dirty="0" err="1">
                <a:latin typeface="Calibri Light" panose="020F0302020204030204" pitchFamily="34" charset="0"/>
              </a:rPr>
              <a:t>Jul</a:t>
            </a:r>
            <a:r>
              <a:rPr lang="pt-BR" altLang="pt-BR" sz="1000" dirty="0">
                <a:latin typeface="Calibri Light" panose="020F0302020204030204" pitchFamily="34" charset="0"/>
              </a:rPr>
              <a:t> 2008 :: Vacância em agências reguladoras diminui, mas persiste.</a:t>
            </a:r>
          </a:p>
        </p:txBody>
      </p:sp>
    </p:spTree>
    <p:extLst>
      <p:ext uri="{BB962C8B-B14F-4D97-AF65-F5344CB8AC3E}">
        <p14:creationId xmlns:p14="http://schemas.microsoft.com/office/powerpoint/2010/main" val="18885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Relembrando os três pontos...</a:t>
            </a:r>
          </a:p>
        </p:txBody>
      </p:sp>
      <p:pic>
        <p:nvPicPr>
          <p:cNvPr id="5" name="Imagem 4"/>
          <p:cNvPicPr>
            <a:picLocks noChangeAspect="1"/>
          </p:cNvPicPr>
          <p:nvPr/>
        </p:nvPicPr>
        <p:blipFill rotWithShape="1">
          <a:blip r:embed="rId2"/>
          <a:srcRect l="30846" t="26103" r="32155" b="10110"/>
          <a:stretch/>
        </p:blipFill>
        <p:spPr>
          <a:xfrm>
            <a:off x="1066799" y="1825162"/>
            <a:ext cx="4814048" cy="4666130"/>
          </a:xfrm>
          <a:prstGeom prst="rect">
            <a:avLst/>
          </a:prstGeom>
        </p:spPr>
      </p:pic>
      <p:sp>
        <p:nvSpPr>
          <p:cNvPr id="7" name="CaixaDeTexto 6"/>
          <p:cNvSpPr txBox="1"/>
          <p:nvPr/>
        </p:nvSpPr>
        <p:spPr>
          <a:xfrm>
            <a:off x="1322293" y="2006697"/>
            <a:ext cx="9072283" cy="830997"/>
          </a:xfrm>
          <a:prstGeom prst="rect">
            <a:avLst/>
          </a:prstGeom>
          <a:solidFill>
            <a:schemeClr val="bg1"/>
          </a:solidFill>
        </p:spPr>
        <p:txBody>
          <a:bodyPr wrap="square" rtlCol="0">
            <a:spAutoFit/>
          </a:bodyPr>
          <a:lstStyle/>
          <a:p>
            <a:r>
              <a:rPr lang="pt-BR" sz="2400" dirty="0">
                <a:solidFill>
                  <a:schemeClr val="bg2">
                    <a:lumMod val="50000"/>
                  </a:schemeClr>
                </a:solidFill>
                <a:latin typeface="Calibri Light" panose="020F0302020204030204" pitchFamily="34" charset="0"/>
              </a:rPr>
              <a:t>A boa regulação é fundamental para o investimento que, por sua vez, é essencial para o crescimento econômico. </a:t>
            </a:r>
            <a:r>
              <a:rPr lang="pt-BR" sz="2000" dirty="0">
                <a:solidFill>
                  <a:schemeClr val="accent5"/>
                </a:solidFill>
                <a:latin typeface="Calibri Light" panose="020F0302020204030204" pitchFamily="34" charset="0"/>
              </a:rPr>
              <a:t>#</a:t>
            </a:r>
            <a:r>
              <a:rPr lang="pt-BR" sz="2000" dirty="0" err="1">
                <a:solidFill>
                  <a:schemeClr val="accent5"/>
                </a:solidFill>
                <a:latin typeface="Calibri Light" panose="020F0302020204030204" pitchFamily="34" charset="0"/>
              </a:rPr>
              <a:t>CursoRegulação</a:t>
            </a:r>
            <a:r>
              <a:rPr lang="pt-BR" sz="2000" dirty="0">
                <a:solidFill>
                  <a:schemeClr val="accent5"/>
                </a:solidFill>
                <a:latin typeface="Calibri Light" panose="020F0302020204030204" pitchFamily="34" charset="0"/>
              </a:rPr>
              <a:t> #MPGPP</a:t>
            </a:r>
          </a:p>
        </p:txBody>
      </p:sp>
      <p:sp>
        <p:nvSpPr>
          <p:cNvPr id="9" name="Retângulo 8"/>
          <p:cNvSpPr/>
          <p:nvPr/>
        </p:nvSpPr>
        <p:spPr>
          <a:xfrm>
            <a:off x="1322292" y="3504504"/>
            <a:ext cx="9072283" cy="1046440"/>
          </a:xfrm>
          <a:prstGeom prst="rect">
            <a:avLst/>
          </a:prstGeom>
          <a:solidFill>
            <a:schemeClr val="bg1"/>
          </a:solidFill>
        </p:spPr>
        <p:txBody>
          <a:bodyPr wrap="square">
            <a:spAutoFit/>
          </a:bodyPr>
          <a:lstStyle/>
          <a:p>
            <a:r>
              <a:rPr lang="pt-BR" sz="2400" dirty="0">
                <a:solidFill>
                  <a:schemeClr val="bg2">
                    <a:lumMod val="50000"/>
                  </a:schemeClr>
                </a:solidFill>
                <a:latin typeface="Calibri Light" panose="020F0302020204030204" pitchFamily="34" charset="0"/>
              </a:rPr>
              <a:t>Regulação está associada a falhas de mercado e as agências reguladoras requerem arquitetura institucional adequada.</a:t>
            </a:r>
            <a:r>
              <a:rPr lang="pt-BR" sz="2400" dirty="0">
                <a:latin typeface="Calibri Light" panose="020F0302020204030204" pitchFamily="34" charset="0"/>
              </a:rPr>
              <a:t> </a:t>
            </a:r>
            <a:r>
              <a:rPr lang="pt-BR" sz="2000" dirty="0">
                <a:solidFill>
                  <a:schemeClr val="accent5"/>
                </a:solidFill>
                <a:latin typeface="Calibri Light" panose="020F0302020204030204" pitchFamily="34" charset="0"/>
              </a:rPr>
              <a:t>#</a:t>
            </a:r>
            <a:r>
              <a:rPr lang="pt-BR" sz="2000" dirty="0" err="1">
                <a:solidFill>
                  <a:schemeClr val="accent5"/>
                </a:solidFill>
                <a:latin typeface="Calibri Light" panose="020F0302020204030204" pitchFamily="34" charset="0"/>
              </a:rPr>
              <a:t>CursoRegulação</a:t>
            </a:r>
            <a:r>
              <a:rPr lang="pt-BR" sz="2000" dirty="0">
                <a:solidFill>
                  <a:schemeClr val="accent5"/>
                </a:solidFill>
                <a:latin typeface="Calibri Light" panose="020F0302020204030204" pitchFamily="34" charset="0"/>
              </a:rPr>
              <a:t> #MPGPP</a:t>
            </a:r>
            <a:endParaRPr lang="pt-BR" sz="2400" dirty="0">
              <a:solidFill>
                <a:schemeClr val="accent5"/>
              </a:solidFill>
              <a:latin typeface="Calibri Light" panose="020F0302020204030204" pitchFamily="34" charset="0"/>
            </a:endParaRPr>
          </a:p>
          <a:p>
            <a:endParaRPr lang="pt-BR" sz="1400" dirty="0">
              <a:latin typeface="Calibri Light" panose="020F0302020204030204" pitchFamily="34" charset="0"/>
            </a:endParaRPr>
          </a:p>
        </p:txBody>
      </p:sp>
      <p:sp>
        <p:nvSpPr>
          <p:cNvPr id="13" name="CaixaDeTexto 12"/>
          <p:cNvSpPr txBox="1"/>
          <p:nvPr/>
        </p:nvSpPr>
        <p:spPr>
          <a:xfrm>
            <a:off x="1322294" y="5217754"/>
            <a:ext cx="9072282" cy="1046440"/>
          </a:xfrm>
          <a:prstGeom prst="rect">
            <a:avLst/>
          </a:prstGeom>
          <a:solidFill>
            <a:schemeClr val="bg1"/>
          </a:solidFill>
        </p:spPr>
        <p:txBody>
          <a:bodyPr wrap="square" rtlCol="0">
            <a:spAutoFit/>
          </a:bodyPr>
          <a:lstStyle/>
          <a:p>
            <a:r>
              <a:rPr lang="pt-BR" sz="2400" dirty="0">
                <a:solidFill>
                  <a:schemeClr val="bg2">
                    <a:lumMod val="50000"/>
                  </a:schemeClr>
                </a:solidFill>
                <a:latin typeface="Calibri Light" panose="020F0302020204030204" pitchFamily="34" charset="0"/>
              </a:rPr>
              <a:t>Experiência brasileira em regulação é recente e ainda precisa de grande salto institucional </a:t>
            </a:r>
            <a:r>
              <a:rPr lang="pt-BR" sz="2000" dirty="0">
                <a:solidFill>
                  <a:schemeClr val="accent5"/>
                </a:solidFill>
                <a:latin typeface="Calibri Light" panose="020F0302020204030204" pitchFamily="34" charset="0"/>
              </a:rPr>
              <a:t>#</a:t>
            </a:r>
            <a:r>
              <a:rPr lang="pt-BR" sz="2000" dirty="0" err="1">
                <a:solidFill>
                  <a:schemeClr val="accent5"/>
                </a:solidFill>
                <a:latin typeface="Calibri Light" panose="020F0302020204030204" pitchFamily="34" charset="0"/>
              </a:rPr>
              <a:t>CursoRegulação</a:t>
            </a:r>
            <a:r>
              <a:rPr lang="pt-BR" sz="2000" dirty="0">
                <a:solidFill>
                  <a:schemeClr val="accent5"/>
                </a:solidFill>
                <a:latin typeface="Calibri Light" panose="020F0302020204030204" pitchFamily="34" charset="0"/>
              </a:rPr>
              <a:t> #MPGPP</a:t>
            </a:r>
          </a:p>
          <a:p>
            <a:endParaRPr lang="pt-BR" sz="1400" dirty="0">
              <a:solidFill>
                <a:schemeClr val="accent5"/>
              </a:solidFill>
              <a:latin typeface="Calibri Light" panose="020F0302020204030204" pitchFamily="34" charset="0"/>
            </a:endParaRPr>
          </a:p>
        </p:txBody>
      </p:sp>
    </p:spTree>
    <p:extLst>
      <p:ext uri="{BB962C8B-B14F-4D97-AF65-F5344CB8AC3E}">
        <p14:creationId xmlns:p14="http://schemas.microsoft.com/office/powerpoint/2010/main" val="396414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regulação está associada à ocorrência de falhas de mercado...</a:t>
            </a:r>
          </a:p>
        </p:txBody>
      </p:sp>
      <p:sp>
        <p:nvSpPr>
          <p:cNvPr id="4" name="Espaço Reservado para Texto 3"/>
          <p:cNvSpPr>
            <a:spLocks noGrp="1"/>
          </p:cNvSpPr>
          <p:nvPr>
            <p:ph type="body" sz="quarter" idx="13"/>
          </p:nvPr>
        </p:nvSpPr>
        <p:spPr/>
        <p:txBody>
          <a:bodyPr/>
          <a:lstStyle/>
          <a:p>
            <a:endParaRPr lang="pt-BR"/>
          </a:p>
        </p:txBody>
      </p:sp>
      <p:sp>
        <p:nvSpPr>
          <p:cNvPr id="5" name="Rectangle 4099"/>
          <p:cNvSpPr>
            <a:spLocks noGrp="1" noChangeArrowheads="1"/>
          </p:cNvSpPr>
          <p:nvPr>
            <p:ph idx="1"/>
          </p:nvPr>
        </p:nvSpPr>
        <p:spPr>
          <a:xfrm>
            <a:off x="838200" y="2329543"/>
            <a:ext cx="5203371" cy="3847420"/>
          </a:xfrm>
        </p:spPr>
        <p:txBody>
          <a:bodyPr>
            <a:normAutofit/>
          </a:bodyPr>
          <a:lstStyle/>
          <a:p>
            <a:pPr>
              <a:lnSpc>
                <a:spcPct val="170000"/>
              </a:lnSpc>
            </a:pPr>
            <a:r>
              <a:rPr lang="pt-BR" altLang="en-US" sz="2400" dirty="0">
                <a:latin typeface="Calibri Light" panose="020F0302020204030204" pitchFamily="34" charset="0"/>
              </a:rPr>
              <a:t>Poder de mercado</a:t>
            </a:r>
          </a:p>
          <a:p>
            <a:pPr>
              <a:lnSpc>
                <a:spcPct val="170000"/>
              </a:lnSpc>
            </a:pPr>
            <a:r>
              <a:rPr lang="pt-BR" altLang="en-US" sz="2400" dirty="0">
                <a:latin typeface="Calibri Light" panose="020F0302020204030204" pitchFamily="34" charset="0"/>
              </a:rPr>
              <a:t>Externalidades (positivas ou negativas)</a:t>
            </a:r>
          </a:p>
          <a:p>
            <a:pPr>
              <a:lnSpc>
                <a:spcPct val="170000"/>
              </a:lnSpc>
            </a:pPr>
            <a:r>
              <a:rPr lang="pt-BR" altLang="en-US" sz="2400" dirty="0">
                <a:latin typeface="Calibri Light" panose="020F0302020204030204" pitchFamily="34" charset="0"/>
              </a:rPr>
              <a:t>Bens públicos</a:t>
            </a:r>
          </a:p>
          <a:p>
            <a:pPr>
              <a:lnSpc>
                <a:spcPct val="170000"/>
              </a:lnSpc>
            </a:pPr>
            <a:r>
              <a:rPr lang="pt-BR" altLang="en-US" sz="2400" dirty="0">
                <a:solidFill>
                  <a:schemeClr val="accent6">
                    <a:lumMod val="50000"/>
                  </a:schemeClr>
                </a:solidFill>
                <a:latin typeface="Calibri Light" panose="020F0302020204030204" pitchFamily="34" charset="0"/>
              </a:rPr>
              <a:t>Informação assimétrica</a:t>
            </a:r>
          </a:p>
        </p:txBody>
      </p:sp>
    </p:spTree>
    <p:extLst>
      <p:ext uri="{BB962C8B-B14F-4D97-AF65-F5344CB8AC3E}">
        <p14:creationId xmlns:p14="http://schemas.microsoft.com/office/powerpoint/2010/main" val="235362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pt-BR"/>
              <a:t>Continuum de estruturas de mercado…</a:t>
            </a:r>
            <a:endParaRPr lang="pt-BR" dirty="0"/>
          </a:p>
        </p:txBody>
      </p:sp>
      <p:sp>
        <p:nvSpPr>
          <p:cNvPr id="21"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F3193F41-C53F-46E9-87BF-B58A9E124B23}" type="slidenum">
              <a:rPr lang="pt-BR" smtClean="0"/>
              <a:pPr/>
              <a:t>7</a:t>
            </a:fld>
            <a:endParaRPr lang="pt-BR"/>
          </a:p>
        </p:txBody>
      </p:sp>
      <p:grpSp>
        <p:nvGrpSpPr>
          <p:cNvPr id="40963" name="Grupo 21"/>
          <p:cNvGrpSpPr>
            <a:grpSpLocks/>
          </p:cNvGrpSpPr>
          <p:nvPr/>
        </p:nvGrpSpPr>
        <p:grpSpPr bwMode="auto">
          <a:xfrm>
            <a:off x="712111" y="2001416"/>
            <a:ext cx="11209731" cy="4094584"/>
            <a:chOff x="-353381" y="2590800"/>
            <a:chExt cx="10396052" cy="2631678"/>
          </a:xfrm>
        </p:grpSpPr>
        <p:sp>
          <p:nvSpPr>
            <p:cNvPr id="40964" name="Text Box 3"/>
            <p:cNvSpPr txBox="1">
              <a:spLocks noChangeArrowheads="1"/>
            </p:cNvSpPr>
            <p:nvPr/>
          </p:nvSpPr>
          <p:spPr bwMode="auto">
            <a:xfrm>
              <a:off x="1908932" y="2976563"/>
              <a:ext cx="1622500" cy="45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buClr>
                  <a:srgbClr val="FFFF00"/>
                </a:buClr>
                <a:buSzPct val="75000"/>
                <a:buFont typeface="Monotype Sorts" pitchFamily="2" charset="2"/>
                <a:buNone/>
              </a:pPr>
              <a:r>
                <a:rPr lang="en-US" sz="1700" b="1" i="1" dirty="0" err="1">
                  <a:solidFill>
                    <a:schemeClr val="tx1">
                      <a:lumMod val="65000"/>
                      <a:lumOff val="35000"/>
                    </a:schemeClr>
                  </a:solidFill>
                </a:rPr>
                <a:t>Concorrência</a:t>
              </a:r>
              <a:endParaRPr lang="en-US" sz="1700" b="1" i="1" dirty="0">
                <a:solidFill>
                  <a:schemeClr val="tx1">
                    <a:lumMod val="65000"/>
                    <a:lumOff val="35000"/>
                  </a:schemeClr>
                </a:solidFill>
              </a:endParaRPr>
            </a:p>
            <a:p>
              <a:pPr algn="ctr" eaLnBrk="1" hangingPunct="1">
                <a:lnSpc>
                  <a:spcPct val="80000"/>
                </a:lnSpc>
                <a:spcBef>
                  <a:spcPct val="50000"/>
                </a:spcBef>
                <a:buClr>
                  <a:srgbClr val="FFFF00"/>
                </a:buClr>
                <a:buSzPct val="75000"/>
                <a:buFont typeface="Monotype Sorts" pitchFamily="2" charset="2"/>
                <a:buNone/>
              </a:pPr>
              <a:r>
                <a:rPr lang="en-US" sz="1700" b="1" i="1" dirty="0" err="1">
                  <a:solidFill>
                    <a:schemeClr val="tx1">
                      <a:lumMod val="65000"/>
                      <a:lumOff val="35000"/>
                    </a:schemeClr>
                  </a:solidFill>
                </a:rPr>
                <a:t>Monopolística</a:t>
              </a:r>
              <a:endParaRPr lang="en-US" sz="1700" b="1" i="1" dirty="0">
                <a:solidFill>
                  <a:schemeClr val="tx1">
                    <a:lumMod val="65000"/>
                    <a:lumOff val="35000"/>
                  </a:schemeClr>
                </a:solidFill>
              </a:endParaRPr>
            </a:p>
          </p:txBody>
        </p:sp>
        <p:sp>
          <p:nvSpPr>
            <p:cNvPr id="40965" name="Text Box 4"/>
            <p:cNvSpPr txBox="1">
              <a:spLocks noChangeArrowheads="1"/>
            </p:cNvSpPr>
            <p:nvPr/>
          </p:nvSpPr>
          <p:spPr bwMode="auto">
            <a:xfrm>
              <a:off x="3605095" y="2976563"/>
              <a:ext cx="1241661" cy="21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buClr>
                  <a:srgbClr val="FFFF00"/>
                </a:buClr>
                <a:buSzPct val="75000"/>
                <a:buFont typeface="Monotype Sorts" pitchFamily="2" charset="2"/>
                <a:buNone/>
              </a:pPr>
              <a:r>
                <a:rPr lang="en-US" sz="1700" b="1" i="1">
                  <a:solidFill>
                    <a:schemeClr val="tx1">
                      <a:lumMod val="65000"/>
                      <a:lumOff val="35000"/>
                    </a:schemeClr>
                  </a:solidFill>
                </a:rPr>
                <a:t>Oligopólio</a:t>
              </a:r>
            </a:p>
          </p:txBody>
        </p:sp>
        <p:sp>
          <p:nvSpPr>
            <p:cNvPr id="40966" name="Text Box 5"/>
            <p:cNvSpPr txBox="1">
              <a:spLocks noChangeArrowheads="1"/>
            </p:cNvSpPr>
            <p:nvPr/>
          </p:nvSpPr>
          <p:spPr bwMode="auto">
            <a:xfrm>
              <a:off x="4768146" y="2976563"/>
              <a:ext cx="1288873" cy="45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buClr>
                  <a:srgbClr val="FFFF00"/>
                </a:buClr>
                <a:buSzPct val="75000"/>
                <a:buFont typeface="Monotype Sorts" pitchFamily="2" charset="2"/>
                <a:buNone/>
              </a:pPr>
              <a:r>
                <a:rPr lang="en-US" sz="1700" b="1" i="1" dirty="0" err="1">
                  <a:solidFill>
                    <a:schemeClr val="tx1">
                      <a:lumMod val="65000"/>
                      <a:lumOff val="35000"/>
                    </a:schemeClr>
                  </a:solidFill>
                </a:rPr>
                <a:t>Empresa</a:t>
              </a:r>
              <a:endParaRPr lang="en-US" sz="1700" b="1" i="1" dirty="0">
                <a:solidFill>
                  <a:schemeClr val="tx1">
                    <a:lumMod val="65000"/>
                    <a:lumOff val="35000"/>
                  </a:schemeClr>
                </a:solidFill>
              </a:endParaRPr>
            </a:p>
            <a:p>
              <a:pPr algn="ctr" eaLnBrk="1" hangingPunct="1">
                <a:lnSpc>
                  <a:spcPct val="80000"/>
                </a:lnSpc>
                <a:spcBef>
                  <a:spcPct val="50000"/>
                </a:spcBef>
                <a:buClr>
                  <a:srgbClr val="FFFF00"/>
                </a:buClr>
                <a:buSzPct val="75000"/>
                <a:buFont typeface="Monotype Sorts" pitchFamily="2" charset="2"/>
                <a:buNone/>
              </a:pPr>
              <a:r>
                <a:rPr lang="en-US" sz="1700" b="1" i="1" dirty="0" err="1">
                  <a:solidFill>
                    <a:schemeClr val="tx1">
                      <a:lumMod val="65000"/>
                      <a:lumOff val="35000"/>
                    </a:schemeClr>
                  </a:solidFill>
                </a:rPr>
                <a:t>Dominante</a:t>
              </a:r>
              <a:endParaRPr lang="en-US" sz="1700" b="1" i="1" dirty="0">
                <a:solidFill>
                  <a:schemeClr val="tx1">
                    <a:lumMod val="65000"/>
                    <a:lumOff val="35000"/>
                  </a:schemeClr>
                </a:solidFill>
              </a:endParaRPr>
            </a:p>
          </p:txBody>
        </p:sp>
        <p:sp>
          <p:nvSpPr>
            <p:cNvPr id="40967" name="Text Box 6"/>
            <p:cNvSpPr txBox="1">
              <a:spLocks noChangeArrowheads="1"/>
            </p:cNvSpPr>
            <p:nvPr/>
          </p:nvSpPr>
          <p:spPr bwMode="auto">
            <a:xfrm>
              <a:off x="6002317" y="2981325"/>
              <a:ext cx="1263693" cy="21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buClr>
                  <a:srgbClr val="FFFF00"/>
                </a:buClr>
                <a:buSzPct val="75000"/>
                <a:buFont typeface="Monotype Sorts" pitchFamily="2" charset="2"/>
                <a:buNone/>
              </a:pPr>
              <a:r>
                <a:rPr lang="en-US" sz="1700" b="1" i="1" dirty="0" err="1">
                  <a:solidFill>
                    <a:schemeClr val="tx1">
                      <a:lumMod val="65000"/>
                      <a:lumOff val="35000"/>
                    </a:schemeClr>
                  </a:solidFill>
                </a:rPr>
                <a:t>Monopólio</a:t>
              </a:r>
              <a:endParaRPr lang="en-US" sz="1700" b="1" i="1" dirty="0">
                <a:solidFill>
                  <a:schemeClr val="tx1">
                    <a:lumMod val="65000"/>
                    <a:lumOff val="35000"/>
                  </a:schemeClr>
                </a:solidFill>
              </a:endParaRPr>
            </a:p>
          </p:txBody>
        </p:sp>
        <p:sp>
          <p:nvSpPr>
            <p:cNvPr id="40968" name="Text Box 7"/>
            <p:cNvSpPr txBox="1">
              <a:spLocks noChangeArrowheads="1"/>
            </p:cNvSpPr>
            <p:nvPr/>
          </p:nvSpPr>
          <p:spPr bwMode="auto">
            <a:xfrm>
              <a:off x="487631" y="2989844"/>
              <a:ext cx="1564272" cy="45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buClr>
                  <a:srgbClr val="FFFF00"/>
                </a:buClr>
                <a:buSzPct val="75000"/>
                <a:buFont typeface="Monotype Sorts" pitchFamily="2" charset="2"/>
                <a:buNone/>
              </a:pPr>
              <a:r>
                <a:rPr lang="en-US" sz="1700" b="1" i="1" dirty="0" err="1">
                  <a:solidFill>
                    <a:schemeClr val="tx1">
                      <a:lumMod val="65000"/>
                      <a:lumOff val="35000"/>
                    </a:schemeClr>
                  </a:solidFill>
                </a:rPr>
                <a:t>Concorrência</a:t>
              </a:r>
              <a:endParaRPr lang="en-US" sz="1700" b="1" i="1" dirty="0">
                <a:solidFill>
                  <a:schemeClr val="tx1">
                    <a:lumMod val="65000"/>
                    <a:lumOff val="35000"/>
                  </a:schemeClr>
                </a:solidFill>
              </a:endParaRPr>
            </a:p>
            <a:p>
              <a:pPr algn="ctr" eaLnBrk="1" hangingPunct="1">
                <a:lnSpc>
                  <a:spcPct val="80000"/>
                </a:lnSpc>
                <a:spcBef>
                  <a:spcPct val="50000"/>
                </a:spcBef>
                <a:buClr>
                  <a:srgbClr val="FFFF00"/>
                </a:buClr>
                <a:buSzPct val="75000"/>
                <a:buFont typeface="Monotype Sorts" pitchFamily="2" charset="2"/>
                <a:buNone/>
              </a:pPr>
              <a:r>
                <a:rPr lang="en-US" sz="1700" b="1" i="1" dirty="0" err="1">
                  <a:solidFill>
                    <a:schemeClr val="tx1">
                      <a:lumMod val="65000"/>
                      <a:lumOff val="35000"/>
                    </a:schemeClr>
                  </a:solidFill>
                </a:rPr>
                <a:t>Perfeita</a:t>
              </a:r>
              <a:endParaRPr lang="en-US" sz="1700" b="1" i="1" dirty="0">
                <a:solidFill>
                  <a:schemeClr val="tx1">
                    <a:lumMod val="65000"/>
                    <a:lumOff val="35000"/>
                  </a:schemeClr>
                </a:solidFill>
              </a:endParaRPr>
            </a:p>
          </p:txBody>
        </p:sp>
        <p:sp>
          <p:nvSpPr>
            <p:cNvPr id="40969" name="Line 8"/>
            <p:cNvSpPr>
              <a:spLocks noChangeShapeType="1"/>
            </p:cNvSpPr>
            <p:nvPr/>
          </p:nvSpPr>
          <p:spPr bwMode="auto">
            <a:xfrm>
              <a:off x="473075" y="2665413"/>
              <a:ext cx="8175625" cy="0"/>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970" name="Line 9"/>
            <p:cNvSpPr>
              <a:spLocks noChangeShapeType="1"/>
            </p:cNvSpPr>
            <p:nvPr/>
          </p:nvSpPr>
          <p:spPr bwMode="auto">
            <a:xfrm>
              <a:off x="473075" y="2665413"/>
              <a:ext cx="0" cy="2262187"/>
            </a:xfrm>
            <a:prstGeom prst="line">
              <a:avLst/>
            </a:prstGeom>
            <a:noFill/>
            <a:ln w="762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971" name="Line 10"/>
            <p:cNvSpPr>
              <a:spLocks noChangeShapeType="1"/>
            </p:cNvSpPr>
            <p:nvPr/>
          </p:nvSpPr>
          <p:spPr bwMode="auto">
            <a:xfrm>
              <a:off x="8648700" y="2665413"/>
              <a:ext cx="0" cy="2262187"/>
            </a:xfrm>
            <a:prstGeom prst="line">
              <a:avLst/>
            </a:prstGeom>
            <a:noFill/>
            <a:ln w="7620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972" name="Line 11"/>
            <p:cNvSpPr>
              <a:spLocks noChangeShapeType="1"/>
            </p:cNvSpPr>
            <p:nvPr/>
          </p:nvSpPr>
          <p:spPr bwMode="auto">
            <a:xfrm flipH="1">
              <a:off x="1219200" y="2590800"/>
              <a:ext cx="0" cy="225425"/>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973" name="Text Box 12"/>
            <p:cNvSpPr txBox="1">
              <a:spLocks noChangeArrowheads="1"/>
            </p:cNvSpPr>
            <p:nvPr/>
          </p:nvSpPr>
          <p:spPr bwMode="auto">
            <a:xfrm>
              <a:off x="-353381" y="4940724"/>
              <a:ext cx="1624073" cy="28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FFFF00"/>
                </a:buClr>
                <a:buSzPct val="75000"/>
                <a:buFont typeface="Monotype Sorts" pitchFamily="2" charset="2"/>
                <a:buNone/>
              </a:pPr>
              <a:r>
                <a:rPr lang="en-US" sz="2000" b="1" dirty="0" err="1">
                  <a:solidFill>
                    <a:schemeClr val="tx1">
                      <a:lumMod val="65000"/>
                      <a:lumOff val="35000"/>
                    </a:schemeClr>
                  </a:solidFill>
                </a:rPr>
                <a:t>Competição</a:t>
              </a:r>
              <a:endParaRPr lang="en-US" sz="2000" b="1" dirty="0">
                <a:solidFill>
                  <a:schemeClr val="tx1">
                    <a:lumMod val="65000"/>
                    <a:lumOff val="35000"/>
                  </a:schemeClr>
                </a:solidFill>
              </a:endParaRPr>
            </a:p>
          </p:txBody>
        </p:sp>
        <p:sp>
          <p:nvSpPr>
            <p:cNvPr id="40974" name="Text Box 13"/>
            <p:cNvSpPr txBox="1">
              <a:spLocks noChangeArrowheads="1"/>
            </p:cNvSpPr>
            <p:nvPr/>
          </p:nvSpPr>
          <p:spPr bwMode="auto">
            <a:xfrm>
              <a:off x="7291533" y="4994253"/>
              <a:ext cx="2751138" cy="18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60000"/>
                </a:lnSpc>
                <a:spcBef>
                  <a:spcPct val="50000"/>
                </a:spcBef>
                <a:buClr>
                  <a:srgbClr val="FFFF00"/>
                </a:buClr>
                <a:buSzPct val="75000"/>
                <a:buFont typeface="Monotype Sorts" pitchFamily="2" charset="2"/>
                <a:buNone/>
              </a:pPr>
              <a:r>
                <a:rPr lang="pt-BR" sz="2000" b="1" dirty="0">
                  <a:solidFill>
                    <a:schemeClr val="tx1">
                      <a:lumMod val="65000"/>
                      <a:lumOff val="35000"/>
                    </a:schemeClr>
                  </a:solidFill>
                </a:rPr>
                <a:t>Regulação</a:t>
              </a:r>
            </a:p>
          </p:txBody>
        </p:sp>
        <p:sp>
          <p:nvSpPr>
            <p:cNvPr id="40975" name="Line 14"/>
            <p:cNvSpPr>
              <a:spLocks noChangeShapeType="1"/>
            </p:cNvSpPr>
            <p:nvPr/>
          </p:nvSpPr>
          <p:spPr bwMode="auto">
            <a:xfrm flipH="1">
              <a:off x="2743200" y="2590800"/>
              <a:ext cx="0" cy="225425"/>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976" name="Line 15"/>
            <p:cNvSpPr>
              <a:spLocks noChangeShapeType="1"/>
            </p:cNvSpPr>
            <p:nvPr/>
          </p:nvSpPr>
          <p:spPr bwMode="auto">
            <a:xfrm flipH="1">
              <a:off x="4268788" y="2590800"/>
              <a:ext cx="0" cy="225425"/>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977" name="Line 16"/>
            <p:cNvSpPr>
              <a:spLocks noChangeShapeType="1"/>
            </p:cNvSpPr>
            <p:nvPr/>
          </p:nvSpPr>
          <p:spPr bwMode="auto">
            <a:xfrm flipH="1">
              <a:off x="5354638" y="2590800"/>
              <a:ext cx="0" cy="225425"/>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978" name="Line 17"/>
            <p:cNvSpPr>
              <a:spLocks noChangeShapeType="1"/>
            </p:cNvSpPr>
            <p:nvPr/>
          </p:nvSpPr>
          <p:spPr bwMode="auto">
            <a:xfrm flipH="1">
              <a:off x="6454775" y="2590800"/>
              <a:ext cx="0" cy="225425"/>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40979" name="Text Box 18"/>
            <p:cNvSpPr txBox="1">
              <a:spLocks noChangeArrowheads="1"/>
            </p:cNvSpPr>
            <p:nvPr/>
          </p:nvSpPr>
          <p:spPr bwMode="auto">
            <a:xfrm>
              <a:off x="7315179" y="2989263"/>
              <a:ext cx="1263693" cy="45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buClr>
                  <a:srgbClr val="FFFF00"/>
                </a:buClr>
                <a:buSzPct val="75000"/>
                <a:buFont typeface="Monotype Sorts" pitchFamily="2" charset="2"/>
                <a:buNone/>
              </a:pPr>
              <a:r>
                <a:rPr lang="en-US" sz="1700" b="1" i="1">
                  <a:solidFill>
                    <a:schemeClr val="tx1">
                      <a:lumMod val="65000"/>
                      <a:lumOff val="35000"/>
                    </a:schemeClr>
                  </a:solidFill>
                </a:rPr>
                <a:t>Monopólio</a:t>
              </a:r>
            </a:p>
            <a:p>
              <a:pPr algn="ctr" eaLnBrk="1" hangingPunct="1">
                <a:lnSpc>
                  <a:spcPct val="80000"/>
                </a:lnSpc>
                <a:spcBef>
                  <a:spcPct val="50000"/>
                </a:spcBef>
                <a:buClr>
                  <a:srgbClr val="FFFF00"/>
                </a:buClr>
                <a:buSzPct val="75000"/>
                <a:buFont typeface="Monotype Sorts" pitchFamily="2" charset="2"/>
                <a:buNone/>
              </a:pPr>
              <a:r>
                <a:rPr lang="en-US" sz="1700" b="1" i="1">
                  <a:solidFill>
                    <a:schemeClr val="tx1">
                      <a:lumMod val="65000"/>
                      <a:lumOff val="35000"/>
                    </a:schemeClr>
                  </a:solidFill>
                </a:rPr>
                <a:t>Natural</a:t>
              </a:r>
            </a:p>
          </p:txBody>
        </p:sp>
        <p:sp>
          <p:nvSpPr>
            <p:cNvPr id="40980" name="Line 19"/>
            <p:cNvSpPr>
              <a:spLocks noChangeShapeType="1"/>
            </p:cNvSpPr>
            <p:nvPr/>
          </p:nvSpPr>
          <p:spPr bwMode="auto">
            <a:xfrm flipH="1">
              <a:off x="7870825" y="2598738"/>
              <a:ext cx="0" cy="225425"/>
            </a:xfrm>
            <a:prstGeom prst="line">
              <a:avLst/>
            </a:prstGeom>
            <a:noFill/>
            <a:ln w="76200">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Tree>
    <p:extLst>
      <p:ext uri="{BB962C8B-B14F-4D97-AF65-F5344CB8AC3E}">
        <p14:creationId xmlns:p14="http://schemas.microsoft.com/office/powerpoint/2010/main" val="365658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tipo/grau de regulação depende do composto de falhas de mercado...</a:t>
            </a:r>
          </a:p>
        </p:txBody>
      </p:sp>
      <p:grpSp>
        <p:nvGrpSpPr>
          <p:cNvPr id="12" name="Grupo 11"/>
          <p:cNvGrpSpPr/>
          <p:nvPr/>
        </p:nvGrpSpPr>
        <p:grpSpPr>
          <a:xfrm>
            <a:off x="2492829" y="5357870"/>
            <a:ext cx="6769893" cy="1061828"/>
            <a:chOff x="2460171" y="5662671"/>
            <a:chExt cx="6769893" cy="1061828"/>
          </a:xfrm>
        </p:grpSpPr>
        <p:sp>
          <p:nvSpPr>
            <p:cNvPr id="7" name="CaixaDeTexto 6"/>
            <p:cNvSpPr txBox="1"/>
            <p:nvPr/>
          </p:nvSpPr>
          <p:spPr>
            <a:xfrm>
              <a:off x="3766456" y="5770392"/>
              <a:ext cx="4332514" cy="954107"/>
            </a:xfrm>
            <a:prstGeom prst="rect">
              <a:avLst/>
            </a:prstGeom>
            <a:noFill/>
          </p:spPr>
          <p:txBody>
            <a:bodyPr wrap="square" rtlCol="0">
              <a:spAutoFit/>
            </a:bodyPr>
            <a:lstStyle/>
            <a:p>
              <a:pPr algn="ctr"/>
              <a:r>
                <a:rPr lang="pt-BR" sz="2800" dirty="0"/>
                <a:t>Índice composto de falhas de mercado</a:t>
              </a:r>
            </a:p>
          </p:txBody>
        </p:sp>
        <p:sp>
          <p:nvSpPr>
            <p:cNvPr id="8" name="CaixaDeTexto 7"/>
            <p:cNvSpPr txBox="1"/>
            <p:nvPr/>
          </p:nvSpPr>
          <p:spPr>
            <a:xfrm>
              <a:off x="2460171" y="5662671"/>
              <a:ext cx="630690" cy="769441"/>
            </a:xfrm>
            <a:prstGeom prst="rect">
              <a:avLst/>
            </a:prstGeom>
            <a:noFill/>
          </p:spPr>
          <p:txBody>
            <a:bodyPr wrap="square" rtlCol="0">
              <a:spAutoFit/>
            </a:bodyPr>
            <a:lstStyle/>
            <a:p>
              <a:pPr algn="ctr"/>
              <a:r>
                <a:rPr lang="pt-BR" sz="4400" dirty="0"/>
                <a:t>-</a:t>
              </a:r>
            </a:p>
          </p:txBody>
        </p:sp>
        <p:sp>
          <p:nvSpPr>
            <p:cNvPr id="9" name="CaixaDeTexto 8"/>
            <p:cNvSpPr txBox="1"/>
            <p:nvPr/>
          </p:nvSpPr>
          <p:spPr>
            <a:xfrm>
              <a:off x="8599374" y="5662671"/>
              <a:ext cx="630690" cy="769441"/>
            </a:xfrm>
            <a:prstGeom prst="rect">
              <a:avLst/>
            </a:prstGeom>
            <a:noFill/>
          </p:spPr>
          <p:txBody>
            <a:bodyPr wrap="square" rtlCol="0">
              <a:spAutoFit/>
            </a:bodyPr>
            <a:lstStyle/>
            <a:p>
              <a:pPr algn="ctr"/>
              <a:r>
                <a:rPr lang="pt-BR" sz="4400" dirty="0"/>
                <a:t>+</a:t>
              </a:r>
            </a:p>
          </p:txBody>
        </p:sp>
      </p:grpSp>
      <p:pic>
        <p:nvPicPr>
          <p:cNvPr id="11" name="Espaço Reservado para Conteúdo 4"/>
          <p:cNvPicPr>
            <a:picLocks noGrp="1" noChangeAspect="1"/>
          </p:cNvPicPr>
          <p:nvPr>
            <p:ph idx="1"/>
          </p:nvPr>
        </p:nvPicPr>
        <p:blipFill>
          <a:blip r:embed="rId2"/>
          <a:stretch>
            <a:fillRect/>
          </a:stretch>
        </p:blipFill>
        <p:spPr>
          <a:xfrm>
            <a:off x="2526846" y="2149704"/>
            <a:ext cx="6877050" cy="2466975"/>
          </a:xfrm>
          <a:prstGeom prst="rect">
            <a:avLst/>
          </a:prstGeom>
        </p:spPr>
      </p:pic>
      <p:sp>
        <p:nvSpPr>
          <p:cNvPr id="5" name="Seta para a direita 4"/>
          <p:cNvSpPr/>
          <p:nvPr/>
        </p:nvSpPr>
        <p:spPr>
          <a:xfrm>
            <a:off x="2645568" y="4419598"/>
            <a:ext cx="6900864" cy="938271"/>
          </a:xfrm>
          <a:prstGeom prst="right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1648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ítulo 2"/>
          <p:cNvSpPr>
            <a:spLocks noGrp="1"/>
          </p:cNvSpPr>
          <p:nvPr>
            <p:ph type="title"/>
          </p:nvPr>
        </p:nvSpPr>
        <p:spPr/>
        <p:txBody>
          <a:bodyPr/>
          <a:lstStyle/>
          <a:p>
            <a:r>
              <a:rPr lang="en-US" dirty="0" err="1"/>
              <a:t>Agências</a:t>
            </a:r>
            <a:r>
              <a:rPr lang="en-US" dirty="0"/>
              <a:t> </a:t>
            </a:r>
            <a:r>
              <a:rPr lang="en-US" dirty="0" err="1"/>
              <a:t>respondem</a:t>
            </a:r>
            <a:r>
              <a:rPr lang="en-US" dirty="0"/>
              <a:t> a </a:t>
            </a:r>
            <a:r>
              <a:rPr lang="en-US" dirty="0" err="1"/>
              <a:t>diferentes</a:t>
            </a:r>
            <a:r>
              <a:rPr lang="en-US" dirty="0"/>
              <a:t> </a:t>
            </a:r>
            <a:r>
              <a:rPr lang="en-US" dirty="0" err="1"/>
              <a:t>tipos</a:t>
            </a:r>
            <a:r>
              <a:rPr lang="en-US" dirty="0"/>
              <a:t> de </a:t>
            </a:r>
            <a:r>
              <a:rPr lang="en-US" dirty="0" err="1"/>
              <a:t>falhas</a:t>
            </a:r>
            <a:r>
              <a:rPr lang="en-US" dirty="0"/>
              <a:t> de </a:t>
            </a:r>
            <a:r>
              <a:rPr lang="en-US" dirty="0" err="1"/>
              <a:t>mercado</a:t>
            </a:r>
            <a:r>
              <a:rPr lang="en-US" dirty="0"/>
              <a:t>…</a:t>
            </a:r>
            <a:endParaRPr lang="pt-BR" dirty="0"/>
          </a:p>
        </p:txBody>
      </p:sp>
      <p:sp>
        <p:nvSpPr>
          <p:cNvPr id="88" name="Espaço Reservado para Número de Slide 5"/>
          <p:cNvSpPr>
            <a:spLocks noGrp="1"/>
          </p:cNvSpPr>
          <p:nvPr>
            <p:ph type="sldNum" sz="quarter" idx="12"/>
          </p:nvPr>
        </p:nvSpPr>
        <p:spPr/>
        <p:txBody>
          <a:bodyPr/>
          <a:lstStyle>
            <a:lvl1pPr algn="r">
              <a:defRPr sz="1200">
                <a:solidFill>
                  <a:schemeClr val="tx1">
                    <a:tint val="75000"/>
                  </a:schemeClr>
                </a:solidFill>
              </a:defRPr>
            </a:lvl1pPr>
          </a:lstStyle>
          <a:p>
            <a:fld id="{57394FE3-23D8-4521-AB6A-C6E5C8F32E59}" type="slidenum">
              <a:rPr lang="pt-BR" smtClean="0"/>
              <a:pPr/>
              <a:t>9</a:t>
            </a:fld>
            <a:endParaRPr lang="pt-BR"/>
          </a:p>
        </p:txBody>
      </p:sp>
      <p:graphicFrame>
        <p:nvGraphicFramePr>
          <p:cNvPr id="3" name="Tabela 2"/>
          <p:cNvGraphicFramePr>
            <a:graphicFrameLocks noGrp="1"/>
          </p:cNvGraphicFramePr>
          <p:nvPr>
            <p:extLst>
              <p:ext uri="{D42A27DB-BD31-4B8C-83A1-F6EECF244321}">
                <p14:modId xmlns:p14="http://schemas.microsoft.com/office/powerpoint/2010/main" val="14201108"/>
              </p:ext>
            </p:extLst>
          </p:nvPr>
        </p:nvGraphicFramePr>
        <p:xfrm>
          <a:off x="1727576" y="1865461"/>
          <a:ext cx="8577570" cy="4587877"/>
        </p:xfrm>
        <a:graphic>
          <a:graphicData uri="http://schemas.openxmlformats.org/drawingml/2006/table">
            <a:tbl>
              <a:tblPr/>
              <a:tblGrid>
                <a:gridCol w="2417065">
                  <a:extLst>
                    <a:ext uri="{9D8B030D-6E8A-4147-A177-3AD203B41FA5}">
                      <a16:colId xmlns:a16="http://schemas.microsoft.com/office/drawing/2014/main" val="20000"/>
                    </a:ext>
                  </a:extLst>
                </a:gridCol>
                <a:gridCol w="1335620">
                  <a:extLst>
                    <a:ext uri="{9D8B030D-6E8A-4147-A177-3AD203B41FA5}">
                      <a16:colId xmlns:a16="http://schemas.microsoft.com/office/drawing/2014/main" val="20001"/>
                    </a:ext>
                  </a:extLst>
                </a:gridCol>
                <a:gridCol w="1711747">
                  <a:extLst>
                    <a:ext uri="{9D8B030D-6E8A-4147-A177-3AD203B41FA5}">
                      <a16:colId xmlns:a16="http://schemas.microsoft.com/office/drawing/2014/main" val="20002"/>
                    </a:ext>
                  </a:extLst>
                </a:gridCol>
                <a:gridCol w="1338467">
                  <a:extLst>
                    <a:ext uri="{9D8B030D-6E8A-4147-A177-3AD203B41FA5}">
                      <a16:colId xmlns:a16="http://schemas.microsoft.com/office/drawing/2014/main" val="20003"/>
                    </a:ext>
                  </a:extLst>
                </a:gridCol>
                <a:gridCol w="1774671">
                  <a:extLst>
                    <a:ext uri="{9D8B030D-6E8A-4147-A177-3AD203B41FA5}">
                      <a16:colId xmlns:a16="http://schemas.microsoft.com/office/drawing/2014/main" val="20004"/>
                    </a:ext>
                  </a:extLst>
                </a:gridCol>
              </a:tblGrid>
              <a:tr h="495936">
                <a:tc>
                  <a:txBody>
                    <a:bodyPr/>
                    <a:lstStyle/>
                    <a:p>
                      <a:pPr algn="ctr" fontAlgn="b"/>
                      <a:endParaRPr lang="pt-BR" sz="2000" b="0" i="0" u="none" strike="noStrike" dirty="0">
                        <a:solidFill>
                          <a:schemeClr val="bg1"/>
                        </a:solidFill>
                        <a:effectLst/>
                        <a:latin typeface="Calibri Light" panose="020F0302020204030204" pitchFamily="34" charset="0"/>
                      </a:endParaRPr>
                    </a:p>
                  </a:txBody>
                  <a:tcPr marL="9527" marR="9527" marT="952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50000"/>
                      </a:schemeClr>
                    </a:solidFill>
                  </a:tcPr>
                </a:tc>
                <a:tc gridSpan="4">
                  <a:txBody>
                    <a:bodyPr/>
                    <a:lstStyle/>
                    <a:p>
                      <a:pPr algn="ctr" fontAlgn="b"/>
                      <a:r>
                        <a:rPr lang="pt-BR" sz="2000" b="1" i="0" u="none" strike="noStrike" dirty="0">
                          <a:solidFill>
                            <a:schemeClr val="bg1"/>
                          </a:solidFill>
                          <a:effectLst/>
                          <a:latin typeface="Calibri Light" panose="020F0302020204030204" pitchFamily="34" charset="0"/>
                        </a:rPr>
                        <a:t>Falhas de Mercado</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991871">
                <a:tc>
                  <a:txBody>
                    <a:bodyPr/>
                    <a:lstStyle/>
                    <a:p>
                      <a:pPr algn="ctr" fontAlgn="b"/>
                      <a:r>
                        <a:rPr lang="pt-BR" sz="2000" b="1" i="0" u="none" strike="noStrike" dirty="0">
                          <a:solidFill>
                            <a:schemeClr val="bg1"/>
                          </a:solidFill>
                          <a:effectLst/>
                          <a:latin typeface="Calibri Light" panose="020F0302020204030204" pitchFamily="34" charset="0"/>
                        </a:rPr>
                        <a:t>Tipo de Agência</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dirty="0">
                          <a:solidFill>
                            <a:schemeClr val="bg1"/>
                          </a:solidFill>
                          <a:effectLst/>
                          <a:latin typeface="Calibri Light" panose="020F0302020204030204" pitchFamily="34" charset="0"/>
                        </a:rPr>
                        <a:t>Poder de Mercado</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dirty="0">
                          <a:solidFill>
                            <a:schemeClr val="bg1"/>
                          </a:solidFill>
                          <a:effectLst/>
                          <a:latin typeface="Calibri Light" panose="020F0302020204030204" pitchFamily="34" charset="0"/>
                        </a:rPr>
                        <a:t>Informação assimétrica</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dirty="0">
                          <a:solidFill>
                            <a:schemeClr val="bg1"/>
                          </a:solidFill>
                          <a:effectLst/>
                          <a:latin typeface="Calibri Light" panose="020F0302020204030204" pitchFamily="34" charset="0"/>
                        </a:rPr>
                        <a:t>Bens Públicos</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dirty="0">
                          <a:solidFill>
                            <a:schemeClr val="bg1"/>
                          </a:solidFill>
                          <a:effectLst/>
                          <a:latin typeface="Calibri Light" panose="020F0302020204030204" pitchFamily="34" charset="0"/>
                        </a:rPr>
                        <a:t>Externalidades</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1"/>
                  </a:ext>
                </a:extLst>
              </a:tr>
              <a:tr h="495936">
                <a:tc>
                  <a:txBody>
                    <a:bodyPr/>
                    <a:lstStyle/>
                    <a:p>
                      <a:pPr algn="ctr" fontAlgn="b"/>
                      <a:r>
                        <a:rPr lang="pt-BR" sz="2000" b="1" i="0" u="none" strike="noStrike" dirty="0">
                          <a:solidFill>
                            <a:schemeClr val="bg1"/>
                          </a:solidFill>
                          <a:effectLst/>
                          <a:latin typeface="Calibri Light" panose="020F0302020204030204" pitchFamily="34" charset="0"/>
                        </a:rPr>
                        <a:t>Infraestrutura</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pt-BR" sz="2000" b="1" i="0" u="none" strike="noStrike" dirty="0">
                          <a:solidFill>
                            <a:srgbClr val="000000"/>
                          </a:solidFill>
                          <a:effectLst/>
                          <a:latin typeface="Calibri Light" panose="020F0302020204030204" pitchFamily="34" charset="0"/>
                        </a:rPr>
                        <a:t>-</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pt-BR" sz="2000" b="1" i="0" u="none" strike="noStrike">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495936">
                <a:tc>
                  <a:txBody>
                    <a:bodyPr/>
                    <a:lstStyle/>
                    <a:p>
                      <a:pPr algn="ctr" fontAlgn="b"/>
                      <a:r>
                        <a:rPr lang="pt-BR" sz="2000" b="1" i="0" u="none" strike="noStrike" dirty="0">
                          <a:solidFill>
                            <a:schemeClr val="bg1"/>
                          </a:solidFill>
                          <a:effectLst/>
                          <a:latin typeface="Calibri Light" panose="020F0302020204030204" pitchFamily="34" charset="0"/>
                        </a:rPr>
                        <a:t>Sistema Financeiro</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pt-BR" sz="2000" b="1" i="0" u="none" strike="noStrike" dirty="0">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558163">
                <a:tc>
                  <a:txBody>
                    <a:bodyPr/>
                    <a:lstStyle/>
                    <a:p>
                      <a:pPr algn="ctr" fontAlgn="b"/>
                      <a:r>
                        <a:rPr lang="pt-BR" sz="2000" b="1" i="0" u="none" strike="noStrike" dirty="0">
                          <a:solidFill>
                            <a:schemeClr val="bg1"/>
                          </a:solidFill>
                          <a:effectLst/>
                          <a:latin typeface="Calibri Light" panose="020F0302020204030204" pitchFamily="34" charset="0"/>
                        </a:rPr>
                        <a:t>Defesa da Concorrência</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pt-BR" sz="2000" b="1" i="0" u="none" strike="noStrike" dirty="0">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pt-BR" sz="2000" b="1" i="0" u="none" strike="noStrike">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495936">
                <a:tc>
                  <a:txBody>
                    <a:bodyPr/>
                    <a:lstStyle/>
                    <a:p>
                      <a:pPr algn="ctr" fontAlgn="b"/>
                      <a:r>
                        <a:rPr lang="pt-BR" sz="2000" b="1" i="0" u="none" strike="noStrike" dirty="0">
                          <a:solidFill>
                            <a:schemeClr val="bg1"/>
                          </a:solidFill>
                          <a:effectLst/>
                          <a:latin typeface="Calibri Light" panose="020F0302020204030204" pitchFamily="34" charset="0"/>
                        </a:rPr>
                        <a:t>Saúde</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pt-BR" sz="2000" b="1" i="0" u="none" strike="noStrike">
                          <a:solidFill>
                            <a:srgbClr val="000000"/>
                          </a:solidFill>
                          <a:effectLst/>
                          <a:latin typeface="Calibri Light" panose="020F0302020204030204" pitchFamily="34" charset="0"/>
                        </a:rPr>
                        <a:t>XXX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pt-BR" sz="2000" b="1" i="0" u="none" strike="noStrike">
                          <a:solidFill>
                            <a:srgbClr val="000000"/>
                          </a:solidFill>
                          <a:effectLst/>
                          <a:latin typeface="Calibri Light" panose="020F0302020204030204" pitchFamily="34" charset="0"/>
                        </a:rPr>
                        <a:t>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558163">
                <a:tc>
                  <a:txBody>
                    <a:bodyPr/>
                    <a:lstStyle/>
                    <a:p>
                      <a:pPr algn="ctr" fontAlgn="b"/>
                      <a:r>
                        <a:rPr lang="pt-BR" sz="2000" b="1" i="0" u="none" strike="noStrike" dirty="0">
                          <a:solidFill>
                            <a:schemeClr val="bg1"/>
                          </a:solidFill>
                          <a:effectLst/>
                          <a:latin typeface="Calibri Light" panose="020F0302020204030204" pitchFamily="34" charset="0"/>
                        </a:rPr>
                        <a:t>Propriedade Intelectual</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pt-BR" sz="2000" b="1" i="0" u="none" strike="noStrike">
                          <a:solidFill>
                            <a:srgbClr val="000000"/>
                          </a:solidFill>
                          <a:effectLst/>
                          <a:latin typeface="Calibri Light" panose="020F0302020204030204" pitchFamily="34" charset="0"/>
                        </a:rPr>
                        <a:t>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495936">
                <a:tc>
                  <a:txBody>
                    <a:bodyPr/>
                    <a:lstStyle/>
                    <a:p>
                      <a:pPr algn="ctr" fontAlgn="b"/>
                      <a:r>
                        <a:rPr lang="pt-BR" sz="2000" b="1" i="0" u="none" strike="noStrike" dirty="0">
                          <a:solidFill>
                            <a:schemeClr val="bg1"/>
                          </a:solidFill>
                          <a:effectLst/>
                          <a:latin typeface="Calibri Light" panose="020F0302020204030204" pitchFamily="34" charset="0"/>
                        </a:rPr>
                        <a:t>Regional</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2000" b="1" i="0" u="none" strike="noStrike">
                          <a:solidFill>
                            <a:srgbClr val="000000"/>
                          </a:solidFill>
                          <a:effectLst/>
                          <a:latin typeface="Calibri Light" panose="020F0302020204030204" pitchFamily="34" charset="0"/>
                        </a:rPr>
                        <a:t>-</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pt-BR" sz="2000" b="1" i="0" u="none" strike="noStrike">
                          <a:solidFill>
                            <a:srgbClr val="000000"/>
                          </a:solidFill>
                          <a:effectLst/>
                          <a:latin typeface="Calibri Light" panose="020F0302020204030204" pitchFamily="34" charset="0"/>
                        </a:rPr>
                        <a:t>-</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pt-BR" sz="2000" b="1" i="0" u="none" strike="noStrike" dirty="0">
                          <a:solidFill>
                            <a:srgbClr val="000000"/>
                          </a:solidFill>
                          <a:effectLst/>
                          <a:latin typeface="Calibri Light" panose="020F0302020204030204" pitchFamily="34" charset="0"/>
                        </a:rPr>
                        <a:t>XX</a:t>
                      </a:r>
                    </a:p>
                  </a:txBody>
                  <a:tcPr marL="9527" marR="9527"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7"/>
                  </a:ext>
                </a:extLst>
              </a:tr>
            </a:tbl>
          </a:graphicData>
        </a:graphic>
      </p:graphicFrame>
      <p:sp>
        <p:nvSpPr>
          <p:cNvPr id="2" name="CaixaDeTexto 1"/>
          <p:cNvSpPr txBox="1"/>
          <p:nvPr/>
        </p:nvSpPr>
        <p:spPr>
          <a:xfrm>
            <a:off x="1625599" y="6660222"/>
            <a:ext cx="3635896" cy="246221"/>
          </a:xfrm>
          <a:prstGeom prst="rect">
            <a:avLst/>
          </a:prstGeom>
          <a:noFill/>
        </p:spPr>
        <p:txBody>
          <a:bodyPr wrap="square" rtlCol="0">
            <a:spAutoFit/>
          </a:bodyPr>
          <a:lstStyle/>
          <a:p>
            <a:r>
              <a:rPr lang="pt-BR" sz="1000" dirty="0">
                <a:latin typeface="Calibri Light" panose="020F0302020204030204" pitchFamily="34" charset="0"/>
              </a:rPr>
              <a:t>Fonte: Elaboração Própria</a:t>
            </a:r>
          </a:p>
        </p:txBody>
      </p:sp>
    </p:spTree>
    <p:extLst>
      <p:ext uri="{BB962C8B-B14F-4D97-AF65-F5344CB8AC3E}">
        <p14:creationId xmlns:p14="http://schemas.microsoft.com/office/powerpoint/2010/main" val="41393883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Modelo_GO_PowerPoint2">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_GO_PowerPoint2" id="{A0514FA0-87BF-4750-959C-0E594584EDF2}" vid="{75C8FC18-34B5-4B21-8D0B-A86FC97C9ADC}"/>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Modelo_GO_PowerPoint</Template>
  <TotalTime>1742</TotalTime>
  <Words>1696</Words>
  <Application>Microsoft Office PowerPoint</Application>
  <PresentationFormat>Widescreen</PresentationFormat>
  <Paragraphs>388</Paragraphs>
  <Slides>51</Slides>
  <Notes>9</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51</vt:i4>
      </vt:variant>
    </vt:vector>
  </HeadingPairs>
  <TitlesOfParts>
    <vt:vector size="60" baseType="lpstr">
      <vt:lpstr>Arial</vt:lpstr>
      <vt:lpstr>Calibri</vt:lpstr>
      <vt:lpstr>Calibri Light</vt:lpstr>
      <vt:lpstr>Franklin Gothic Book</vt:lpstr>
      <vt:lpstr>Monotype Sorts</vt:lpstr>
      <vt:lpstr>Tahoma</vt:lpstr>
      <vt:lpstr>Times New Roman</vt:lpstr>
      <vt:lpstr>Wingdings</vt:lpstr>
      <vt:lpstr>Modelo_GO_PowerPoint2</vt:lpstr>
      <vt:lpstr>Novos papeis das agências reguladoras</vt:lpstr>
      <vt:lpstr>Sumário...</vt:lpstr>
      <vt:lpstr>Três pontos...</vt:lpstr>
      <vt:lpstr>1. Espaço da regulação...</vt:lpstr>
      <vt:lpstr>Qual seria o espaço da regulação no universo de mercados?...</vt:lpstr>
      <vt:lpstr>A regulação está associada à ocorrência de falhas de mercado...</vt:lpstr>
      <vt:lpstr>Continuum de estruturas de mercado…</vt:lpstr>
      <vt:lpstr>O tipo/grau de regulação depende do composto de falhas de mercado...</vt:lpstr>
      <vt:lpstr>Agências respondem a diferentes tipos de falhas de mercado…</vt:lpstr>
      <vt:lpstr>2. As agências reguladoras no Brasil...</vt:lpstr>
      <vt:lpstr>Do estado empreendedor ao estado regulador...</vt:lpstr>
      <vt:lpstr>Boa regulação é essencial para crescimento...</vt:lpstr>
      <vt:lpstr>A importância do ambiente regulatório…</vt:lpstr>
      <vt:lpstr>Antes de criar uma agência regulatória…</vt:lpstr>
      <vt:lpstr>Agências são úteis quando as falhas de mercado resultam em…</vt:lpstr>
      <vt:lpstr>Uma boa agência reguladora requer…</vt:lpstr>
      <vt:lpstr>Perfil de uma agência reguladora independente…</vt:lpstr>
      <vt:lpstr>Estudos de casos revelam três distorções...</vt:lpstr>
      <vt:lpstr>3. Novos papeis das agências reguladoras...</vt:lpstr>
      <vt:lpstr>Uma possível agenda pela difusão da cultura da regulação proconcorrencial...</vt:lpstr>
      <vt:lpstr>Relembrando os três pontos...</vt:lpstr>
      <vt:lpstr>Equipe multidisciplinar colaborou nesta discussão...</vt:lpstr>
      <vt:lpstr>a) Poder de mercado...</vt:lpstr>
      <vt:lpstr>O que é mercado relevante?</vt:lpstr>
      <vt:lpstr>Dimensão do produto…</vt:lpstr>
      <vt:lpstr> Monopólio Natural…</vt:lpstr>
      <vt:lpstr>Nos monopólios naturais o custo médio e custo marginal são decrescentes...</vt:lpstr>
      <vt:lpstr>Monopólio Natural…</vt:lpstr>
      <vt:lpstr>Uma mesma cadeia produtiva pode ter várias estruturas de mercado: exemplo da  energia...</vt:lpstr>
      <vt:lpstr>Exemplo de regulação: gás natural…</vt:lpstr>
      <vt:lpstr>b) Externalidades...</vt:lpstr>
      <vt:lpstr>c) Bens públicos...</vt:lpstr>
      <vt:lpstr>d) Informação assimétrica...</vt:lpstr>
      <vt:lpstr>Formas de regulação…</vt:lpstr>
      <vt:lpstr>Regulação requer uma comparação criteriosa entre…</vt:lpstr>
      <vt:lpstr>Agências constituem uma pequena parte da regulação...</vt:lpstr>
      <vt:lpstr>Cinco características de uma boa agência reguladora...</vt:lpstr>
      <vt:lpstr>Instrumentos úteis para uma agência reguladora...</vt:lpstr>
      <vt:lpstr>Risco regulatório: problemas gerais...</vt:lpstr>
      <vt:lpstr>Desafios para os três poderes...</vt:lpstr>
      <vt:lpstr>3. Experiência brasileira em perspectiva comparada...</vt:lpstr>
      <vt:lpstr>Exemplos de setores regulados no Brasil…</vt:lpstr>
      <vt:lpstr>As agências reguladoras federais foram criadas nos anos noventa e 2000… </vt:lpstr>
      <vt:lpstr>Exemplos de agências de saneamento também recentes…</vt:lpstr>
      <vt:lpstr>Mas apenas 16% dos municípios têm serviços regulados...</vt:lpstr>
      <vt:lpstr>As agências reguladoras ainda não detêm condições técnicas ideais…</vt:lpstr>
      <vt:lpstr>Problemas enfrentados pelas agências reguladoras...</vt:lpstr>
      <vt:lpstr>Falta corpo técnico nas agências...</vt:lpstr>
      <vt:lpstr>Mais exemplos...</vt:lpstr>
      <vt:lpstr>Mais exemplos...</vt:lpstr>
      <vt:lpstr>Relembrando os três pontos...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Rodrigo Cintra</dc:creator>
  <cp:lastModifiedBy>Gesner Oliveira</cp:lastModifiedBy>
  <cp:revision>163</cp:revision>
  <dcterms:created xsi:type="dcterms:W3CDTF">2016-03-02T14:25:55Z</dcterms:created>
  <dcterms:modified xsi:type="dcterms:W3CDTF">2016-06-20T19:51:11Z</dcterms:modified>
</cp:coreProperties>
</file>